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7" r:id="rId2"/>
    <p:sldId id="498" r:id="rId3"/>
    <p:sldId id="495" r:id="rId4"/>
    <p:sldId id="494" r:id="rId5"/>
    <p:sldId id="507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0AF275D-C4E9-8AEB-681F-1FB1FB7A885A}"/>
              </a:ext>
            </a:extLst>
          </p:cNvPr>
          <p:cNvSpPr/>
          <p:nvPr/>
        </p:nvSpPr>
        <p:spPr>
          <a:xfrm>
            <a:off x="670560" y="838200"/>
            <a:ext cx="2705100" cy="2705100"/>
          </a:xfrm>
          <a:custGeom>
            <a:avLst/>
            <a:gdLst>
              <a:gd name="connsiteX0" fmla="*/ 1703070 w 2705100"/>
              <a:gd name="connsiteY0" fmla="*/ 651510 h 2705100"/>
              <a:gd name="connsiteX1" fmla="*/ 1002030 w 2705100"/>
              <a:gd name="connsiteY1" fmla="*/ 1352550 h 2705100"/>
              <a:gd name="connsiteX2" fmla="*/ 1703070 w 2705100"/>
              <a:gd name="connsiteY2" fmla="*/ 2053590 h 2705100"/>
              <a:gd name="connsiteX3" fmla="*/ 1352550 w 2705100"/>
              <a:gd name="connsiteY3" fmla="*/ 1352550 h 2705100"/>
              <a:gd name="connsiteX4" fmla="*/ 1703070 w 2705100"/>
              <a:gd name="connsiteY4" fmla="*/ 651510 h 2705100"/>
              <a:gd name="connsiteX5" fmla="*/ 0 w 2705100"/>
              <a:gd name="connsiteY5" fmla="*/ 0 h 2705100"/>
              <a:gd name="connsiteX6" fmla="*/ 2705100 w 2705100"/>
              <a:gd name="connsiteY6" fmla="*/ 0 h 2705100"/>
              <a:gd name="connsiteX7" fmla="*/ 2705100 w 2705100"/>
              <a:gd name="connsiteY7" fmla="*/ 2705100 h 2705100"/>
              <a:gd name="connsiteX8" fmla="*/ 0 w 2705100"/>
              <a:gd name="connsiteY8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5100" h="2705100">
                <a:moveTo>
                  <a:pt x="1703070" y="651510"/>
                </a:moveTo>
                <a:cubicBezTo>
                  <a:pt x="1315896" y="651510"/>
                  <a:pt x="1002030" y="965376"/>
                  <a:pt x="1002030" y="1352550"/>
                </a:cubicBezTo>
                <a:cubicBezTo>
                  <a:pt x="1002030" y="1739724"/>
                  <a:pt x="1315896" y="2053590"/>
                  <a:pt x="1703070" y="2053590"/>
                </a:cubicBezTo>
                <a:cubicBezTo>
                  <a:pt x="1482413" y="1888097"/>
                  <a:pt x="1352550" y="1628372"/>
                  <a:pt x="1352550" y="1352550"/>
                </a:cubicBezTo>
                <a:cubicBezTo>
                  <a:pt x="1352550" y="1076728"/>
                  <a:pt x="1482413" y="817003"/>
                  <a:pt x="1703070" y="651510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59C5575-04A1-D10F-13FC-3A4EBD4A97FE}"/>
              </a:ext>
            </a:extLst>
          </p:cNvPr>
          <p:cNvSpPr/>
          <p:nvPr/>
        </p:nvSpPr>
        <p:spPr>
          <a:xfrm>
            <a:off x="3619500" y="838200"/>
            <a:ext cx="2705100" cy="2705100"/>
          </a:xfrm>
          <a:custGeom>
            <a:avLst/>
            <a:gdLst>
              <a:gd name="connsiteX0" fmla="*/ 1194046 w 2705100"/>
              <a:gd name="connsiteY0" fmla="*/ 617220 h 2705100"/>
              <a:gd name="connsiteX1" fmla="*/ 617220 w 2705100"/>
              <a:gd name="connsiteY1" fmla="*/ 882075 h 2705100"/>
              <a:gd name="connsiteX2" fmla="*/ 1134811 w 2705100"/>
              <a:gd name="connsiteY2" fmla="*/ 1187918 h 2705100"/>
              <a:gd name="connsiteX3" fmla="*/ 959149 w 2705100"/>
              <a:gd name="connsiteY3" fmla="*/ 1277996 h 2705100"/>
              <a:gd name="connsiteX4" fmla="*/ 1449369 w 2705100"/>
              <a:gd name="connsiteY4" fmla="*/ 1569541 h 2705100"/>
              <a:gd name="connsiteX5" fmla="*/ 1298898 w 2705100"/>
              <a:gd name="connsiteY5" fmla="*/ 1632725 h 2705100"/>
              <a:gd name="connsiteX6" fmla="*/ 2087880 w 2705100"/>
              <a:gd name="connsiteY6" fmla="*/ 2087880 h 2705100"/>
              <a:gd name="connsiteX7" fmla="*/ 1622648 w 2705100"/>
              <a:gd name="connsiteY7" fmla="*/ 1493965 h 2705100"/>
              <a:gd name="connsiteX8" fmla="*/ 1745884 w 2705100"/>
              <a:gd name="connsiteY8" fmla="*/ 1434730 h 2705100"/>
              <a:gd name="connsiteX9" fmla="*/ 1369572 w 2705100"/>
              <a:gd name="connsiteY9" fmla="*/ 1080001 h 2705100"/>
              <a:gd name="connsiteX10" fmla="*/ 1492808 w 2705100"/>
              <a:gd name="connsiteY10" fmla="*/ 1031184 h 2705100"/>
              <a:gd name="connsiteX11" fmla="*/ 0 w 2705100"/>
              <a:gd name="connsiteY11" fmla="*/ 0 h 2705100"/>
              <a:gd name="connsiteX12" fmla="*/ 2705100 w 2705100"/>
              <a:gd name="connsiteY12" fmla="*/ 0 h 2705100"/>
              <a:gd name="connsiteX13" fmla="*/ 2705100 w 2705100"/>
              <a:gd name="connsiteY13" fmla="*/ 2705100 h 2705100"/>
              <a:gd name="connsiteX14" fmla="*/ 0 w 2705100"/>
              <a:gd name="connsiteY14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05100" h="2705100">
                <a:moveTo>
                  <a:pt x="1194046" y="617220"/>
                </a:moveTo>
                <a:lnTo>
                  <a:pt x="617220" y="882075"/>
                </a:lnTo>
                <a:lnTo>
                  <a:pt x="1134811" y="1187918"/>
                </a:lnTo>
                <a:lnTo>
                  <a:pt x="959149" y="1277996"/>
                </a:lnTo>
                <a:lnTo>
                  <a:pt x="1449369" y="1569541"/>
                </a:lnTo>
                <a:lnTo>
                  <a:pt x="1298898" y="1632725"/>
                </a:lnTo>
                <a:lnTo>
                  <a:pt x="2087880" y="2087880"/>
                </a:lnTo>
                <a:lnTo>
                  <a:pt x="1622648" y="1493965"/>
                </a:lnTo>
                <a:lnTo>
                  <a:pt x="1745884" y="1434730"/>
                </a:lnTo>
                <a:lnTo>
                  <a:pt x="1369572" y="1080001"/>
                </a:lnTo>
                <a:lnTo>
                  <a:pt x="1492808" y="1031184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D5746A86-687A-F0B3-E7EF-34B573FC71F1}"/>
              </a:ext>
            </a:extLst>
          </p:cNvPr>
          <p:cNvSpPr/>
          <p:nvPr/>
        </p:nvSpPr>
        <p:spPr>
          <a:xfrm>
            <a:off x="670560" y="3733800"/>
            <a:ext cx="2705100" cy="2705100"/>
          </a:xfrm>
          <a:custGeom>
            <a:avLst/>
            <a:gdLst>
              <a:gd name="connsiteX0" fmla="*/ 1929088 w 2705100"/>
              <a:gd name="connsiteY0" fmla="*/ 199474 h 2705100"/>
              <a:gd name="connsiteX1" fmla="*/ 776012 w 2705100"/>
              <a:gd name="connsiteY1" fmla="*/ 1352550 h 2705100"/>
              <a:gd name="connsiteX2" fmla="*/ 1929088 w 2705100"/>
              <a:gd name="connsiteY2" fmla="*/ 2505626 h 2705100"/>
              <a:gd name="connsiteX3" fmla="*/ 1352550 w 2705100"/>
              <a:gd name="connsiteY3" fmla="*/ 1352550 h 2705100"/>
              <a:gd name="connsiteX4" fmla="*/ 1929088 w 2705100"/>
              <a:gd name="connsiteY4" fmla="*/ 199474 h 2705100"/>
              <a:gd name="connsiteX5" fmla="*/ 0 w 2705100"/>
              <a:gd name="connsiteY5" fmla="*/ 0 h 2705100"/>
              <a:gd name="connsiteX6" fmla="*/ 2705100 w 2705100"/>
              <a:gd name="connsiteY6" fmla="*/ 0 h 2705100"/>
              <a:gd name="connsiteX7" fmla="*/ 2705100 w 2705100"/>
              <a:gd name="connsiteY7" fmla="*/ 2705100 h 2705100"/>
              <a:gd name="connsiteX8" fmla="*/ 0 w 2705100"/>
              <a:gd name="connsiteY8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5100" h="2705100">
                <a:moveTo>
                  <a:pt x="1929088" y="199474"/>
                </a:moveTo>
                <a:cubicBezTo>
                  <a:pt x="1292262" y="199474"/>
                  <a:pt x="776012" y="715724"/>
                  <a:pt x="776012" y="1352550"/>
                </a:cubicBezTo>
                <a:cubicBezTo>
                  <a:pt x="776012" y="1989376"/>
                  <a:pt x="1292262" y="2505626"/>
                  <a:pt x="1929088" y="2505626"/>
                </a:cubicBezTo>
                <a:cubicBezTo>
                  <a:pt x="1566149" y="2233422"/>
                  <a:pt x="1352550" y="1806224"/>
                  <a:pt x="1352550" y="1352550"/>
                </a:cubicBezTo>
                <a:cubicBezTo>
                  <a:pt x="1352550" y="898876"/>
                  <a:pt x="1566149" y="471678"/>
                  <a:pt x="1929088" y="199474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30892FBB-13A3-F2A5-48E6-DF772870BE99}"/>
              </a:ext>
            </a:extLst>
          </p:cNvPr>
          <p:cNvSpPr/>
          <p:nvPr/>
        </p:nvSpPr>
        <p:spPr>
          <a:xfrm>
            <a:off x="3619500" y="3733800"/>
            <a:ext cx="2705100" cy="2705100"/>
          </a:xfrm>
          <a:custGeom>
            <a:avLst/>
            <a:gdLst>
              <a:gd name="connsiteX0" fmla="*/ 1091841 w 2705100"/>
              <a:gd name="connsiteY0" fmla="*/ 143073 h 2705100"/>
              <a:gd name="connsiteX1" fmla="*/ 143073 w 2705100"/>
              <a:gd name="connsiteY1" fmla="*/ 578709 h 2705100"/>
              <a:gd name="connsiteX2" fmla="*/ 994411 w 2705100"/>
              <a:gd name="connsiteY2" fmla="*/ 1081762 h 2705100"/>
              <a:gd name="connsiteX3" fmla="*/ 705480 w 2705100"/>
              <a:gd name="connsiteY3" fmla="*/ 1229923 h 2705100"/>
              <a:gd name="connsiteX4" fmla="*/ 1511798 w 2705100"/>
              <a:gd name="connsiteY4" fmla="*/ 1709458 h 2705100"/>
              <a:gd name="connsiteX5" fmla="*/ 1264303 w 2705100"/>
              <a:gd name="connsiteY5" fmla="*/ 1813383 h 2705100"/>
              <a:gd name="connsiteX6" fmla="*/ 2562027 w 2705100"/>
              <a:gd name="connsiteY6" fmla="*/ 2562027 h 2705100"/>
              <a:gd name="connsiteX7" fmla="*/ 1796809 w 2705100"/>
              <a:gd name="connsiteY7" fmla="*/ 1585151 h 2705100"/>
              <a:gd name="connsiteX8" fmla="*/ 1999508 w 2705100"/>
              <a:gd name="connsiteY8" fmla="*/ 1487720 h 2705100"/>
              <a:gd name="connsiteX9" fmla="*/ 1380547 w 2705100"/>
              <a:gd name="connsiteY9" fmla="*/ 904260 h 2705100"/>
              <a:gd name="connsiteX10" fmla="*/ 1583247 w 2705100"/>
              <a:gd name="connsiteY10" fmla="*/ 823964 h 2705100"/>
              <a:gd name="connsiteX11" fmla="*/ 0 w 2705100"/>
              <a:gd name="connsiteY11" fmla="*/ 0 h 2705100"/>
              <a:gd name="connsiteX12" fmla="*/ 2705100 w 2705100"/>
              <a:gd name="connsiteY12" fmla="*/ 0 h 2705100"/>
              <a:gd name="connsiteX13" fmla="*/ 2705100 w 2705100"/>
              <a:gd name="connsiteY13" fmla="*/ 2705100 h 2705100"/>
              <a:gd name="connsiteX14" fmla="*/ 0 w 2705100"/>
              <a:gd name="connsiteY14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05100" h="2705100">
                <a:moveTo>
                  <a:pt x="1091841" y="143073"/>
                </a:moveTo>
                <a:lnTo>
                  <a:pt x="143073" y="578709"/>
                </a:lnTo>
                <a:lnTo>
                  <a:pt x="994411" y="1081762"/>
                </a:lnTo>
                <a:lnTo>
                  <a:pt x="705480" y="1229923"/>
                </a:lnTo>
                <a:lnTo>
                  <a:pt x="1511798" y="1709458"/>
                </a:lnTo>
                <a:lnTo>
                  <a:pt x="1264303" y="1813383"/>
                </a:lnTo>
                <a:lnTo>
                  <a:pt x="2562027" y="2562027"/>
                </a:lnTo>
                <a:lnTo>
                  <a:pt x="1796809" y="1585151"/>
                </a:lnTo>
                <a:lnTo>
                  <a:pt x="1999508" y="1487720"/>
                </a:lnTo>
                <a:lnTo>
                  <a:pt x="1380547" y="904260"/>
                </a:lnTo>
                <a:lnTo>
                  <a:pt x="1583247" y="823964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1BF7ED26-97DF-CBAF-FC23-41AD648BB9F3}"/>
              </a:ext>
            </a:extLst>
          </p:cNvPr>
          <p:cNvSpPr/>
          <p:nvPr/>
        </p:nvSpPr>
        <p:spPr>
          <a:xfrm>
            <a:off x="6568440" y="838200"/>
            <a:ext cx="2705100" cy="2705100"/>
          </a:xfrm>
          <a:custGeom>
            <a:avLst/>
            <a:gdLst>
              <a:gd name="connsiteX0" fmla="*/ 937102 w 2705100"/>
              <a:gd name="connsiteY0" fmla="*/ 675406 h 2705100"/>
              <a:gd name="connsiteX1" fmla="*/ 1352550 w 2705100"/>
              <a:gd name="connsiteY1" fmla="*/ 2049780 h 2705100"/>
              <a:gd name="connsiteX2" fmla="*/ 1352550 w 2705100"/>
              <a:gd name="connsiteY2" fmla="*/ 1003935 h 2705100"/>
              <a:gd name="connsiteX3" fmla="*/ 937102 w 2705100"/>
              <a:gd name="connsiteY3" fmla="*/ 675406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937102" y="675406"/>
                </a:moveTo>
                <a:cubicBezTo>
                  <a:pt x="603573" y="721593"/>
                  <a:pt x="373886" y="1330762"/>
                  <a:pt x="1352550" y="2049780"/>
                </a:cubicBezTo>
                <a:cubicBezTo>
                  <a:pt x="2776061" y="1003935"/>
                  <a:pt x="1643063" y="190500"/>
                  <a:pt x="1352550" y="1003935"/>
                </a:cubicBezTo>
                <a:cubicBezTo>
                  <a:pt x="1261765" y="749737"/>
                  <a:pt x="1088706" y="654412"/>
                  <a:pt x="937102" y="675406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8E1CEC7B-8639-2D7D-3689-6EDDF79A368F}"/>
              </a:ext>
            </a:extLst>
          </p:cNvPr>
          <p:cNvSpPr/>
          <p:nvPr/>
        </p:nvSpPr>
        <p:spPr>
          <a:xfrm>
            <a:off x="6568440" y="3756660"/>
            <a:ext cx="2705100" cy="2705100"/>
          </a:xfrm>
          <a:custGeom>
            <a:avLst/>
            <a:gdLst>
              <a:gd name="connsiteX0" fmla="*/ 750616 w 2705100"/>
              <a:gd name="connsiteY0" fmla="*/ 244724 h 2705100"/>
              <a:gd name="connsiteX1" fmla="*/ 1352550 w 2705100"/>
              <a:gd name="connsiteY1" fmla="*/ 2488597 h 2705100"/>
              <a:gd name="connsiteX2" fmla="*/ 1352550 w 2705100"/>
              <a:gd name="connsiteY2" fmla="*/ 784527 h 2705100"/>
              <a:gd name="connsiteX3" fmla="*/ 750616 w 2705100"/>
              <a:gd name="connsiteY3" fmla="*/ 244724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750616" y="244724"/>
                </a:moveTo>
                <a:cubicBezTo>
                  <a:pt x="170277" y="234624"/>
                  <a:pt x="-314540" y="1263797"/>
                  <a:pt x="1352550" y="2488597"/>
                </a:cubicBezTo>
                <a:cubicBezTo>
                  <a:pt x="3671979" y="784527"/>
                  <a:pt x="1825903" y="-540862"/>
                  <a:pt x="1352550" y="784527"/>
                </a:cubicBezTo>
                <a:cubicBezTo>
                  <a:pt x="1219420" y="411762"/>
                  <a:pt x="977705" y="248677"/>
                  <a:pt x="750616" y="244724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573E14-F7DB-0415-5C2B-9814FDA82848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型抜き図形</a:t>
            </a:r>
          </a:p>
        </p:txBody>
      </p:sp>
    </p:spTree>
    <p:extLst>
      <p:ext uri="{BB962C8B-B14F-4D97-AF65-F5344CB8AC3E}">
        <p14:creationId xmlns:p14="http://schemas.microsoft.com/office/powerpoint/2010/main" val="17728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6D0B0707-E823-D49C-8862-2CC0B059AD19}"/>
              </a:ext>
            </a:extLst>
          </p:cNvPr>
          <p:cNvSpPr/>
          <p:nvPr/>
        </p:nvSpPr>
        <p:spPr>
          <a:xfrm>
            <a:off x="670560" y="3756660"/>
            <a:ext cx="2705100" cy="2705100"/>
          </a:xfrm>
          <a:custGeom>
            <a:avLst/>
            <a:gdLst>
              <a:gd name="connsiteX0" fmla="*/ 1352551 w 2705100"/>
              <a:gd name="connsiteY0" fmla="*/ 192221 h 2705100"/>
              <a:gd name="connsiteX1" fmla="*/ 281050 w 2705100"/>
              <a:gd name="connsiteY1" fmla="*/ 1688315 h 2705100"/>
              <a:gd name="connsiteX2" fmla="*/ 816801 w 2705100"/>
              <a:gd name="connsiteY2" fmla="*/ 1688315 h 2705100"/>
              <a:gd name="connsiteX3" fmla="*/ 816801 w 2705100"/>
              <a:gd name="connsiteY3" fmla="*/ 2512879 h 2705100"/>
              <a:gd name="connsiteX4" fmla="*/ 1888302 w 2705100"/>
              <a:gd name="connsiteY4" fmla="*/ 2512879 h 2705100"/>
              <a:gd name="connsiteX5" fmla="*/ 1888302 w 2705100"/>
              <a:gd name="connsiteY5" fmla="*/ 1688315 h 2705100"/>
              <a:gd name="connsiteX6" fmla="*/ 2424052 w 2705100"/>
              <a:gd name="connsiteY6" fmla="*/ 1688315 h 2705100"/>
              <a:gd name="connsiteX7" fmla="*/ 0 w 2705100"/>
              <a:gd name="connsiteY7" fmla="*/ 0 h 2705100"/>
              <a:gd name="connsiteX8" fmla="*/ 2705100 w 2705100"/>
              <a:gd name="connsiteY8" fmla="*/ 0 h 2705100"/>
              <a:gd name="connsiteX9" fmla="*/ 2705100 w 2705100"/>
              <a:gd name="connsiteY9" fmla="*/ 2705100 h 2705100"/>
              <a:gd name="connsiteX10" fmla="*/ 0 w 2705100"/>
              <a:gd name="connsiteY10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05100" h="2705100">
                <a:moveTo>
                  <a:pt x="1352551" y="192221"/>
                </a:moveTo>
                <a:lnTo>
                  <a:pt x="281050" y="1688315"/>
                </a:lnTo>
                <a:lnTo>
                  <a:pt x="816801" y="1688315"/>
                </a:lnTo>
                <a:lnTo>
                  <a:pt x="816801" y="2512879"/>
                </a:lnTo>
                <a:lnTo>
                  <a:pt x="1888302" y="2512879"/>
                </a:lnTo>
                <a:lnTo>
                  <a:pt x="1888302" y="1688315"/>
                </a:lnTo>
                <a:lnTo>
                  <a:pt x="2424052" y="168831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AD919617-5CA6-79D7-19C6-99F7A7F230DF}"/>
              </a:ext>
            </a:extLst>
          </p:cNvPr>
          <p:cNvSpPr/>
          <p:nvPr/>
        </p:nvSpPr>
        <p:spPr>
          <a:xfrm>
            <a:off x="3619500" y="3756660"/>
            <a:ext cx="2705100" cy="2705100"/>
          </a:xfrm>
          <a:custGeom>
            <a:avLst/>
            <a:gdLst>
              <a:gd name="connsiteX0" fmla="*/ 829127 w 2705100"/>
              <a:gd name="connsiteY0" fmla="*/ 336391 h 2705100"/>
              <a:gd name="connsiteX1" fmla="*/ 336391 w 2705100"/>
              <a:gd name="connsiteY1" fmla="*/ 829127 h 2705100"/>
              <a:gd name="connsiteX2" fmla="*/ 859814 w 2705100"/>
              <a:gd name="connsiteY2" fmla="*/ 1352550 h 2705100"/>
              <a:gd name="connsiteX3" fmla="*/ 336391 w 2705100"/>
              <a:gd name="connsiteY3" fmla="*/ 1875973 h 2705100"/>
              <a:gd name="connsiteX4" fmla="*/ 829127 w 2705100"/>
              <a:gd name="connsiteY4" fmla="*/ 2368709 h 2705100"/>
              <a:gd name="connsiteX5" fmla="*/ 1352550 w 2705100"/>
              <a:gd name="connsiteY5" fmla="*/ 1845286 h 2705100"/>
              <a:gd name="connsiteX6" fmla="*/ 1875973 w 2705100"/>
              <a:gd name="connsiteY6" fmla="*/ 2368709 h 2705100"/>
              <a:gd name="connsiteX7" fmla="*/ 2368709 w 2705100"/>
              <a:gd name="connsiteY7" fmla="*/ 1875973 h 2705100"/>
              <a:gd name="connsiteX8" fmla="*/ 1845286 w 2705100"/>
              <a:gd name="connsiteY8" fmla="*/ 1352550 h 2705100"/>
              <a:gd name="connsiteX9" fmla="*/ 2368709 w 2705100"/>
              <a:gd name="connsiteY9" fmla="*/ 829127 h 2705100"/>
              <a:gd name="connsiteX10" fmla="*/ 1875973 w 2705100"/>
              <a:gd name="connsiteY10" fmla="*/ 336391 h 2705100"/>
              <a:gd name="connsiteX11" fmla="*/ 1352550 w 2705100"/>
              <a:gd name="connsiteY11" fmla="*/ 859814 h 2705100"/>
              <a:gd name="connsiteX12" fmla="*/ 0 w 2705100"/>
              <a:gd name="connsiteY12" fmla="*/ 0 h 2705100"/>
              <a:gd name="connsiteX13" fmla="*/ 2705100 w 2705100"/>
              <a:gd name="connsiteY13" fmla="*/ 0 h 2705100"/>
              <a:gd name="connsiteX14" fmla="*/ 2705100 w 2705100"/>
              <a:gd name="connsiteY14" fmla="*/ 2705100 h 2705100"/>
              <a:gd name="connsiteX15" fmla="*/ 0 w 2705100"/>
              <a:gd name="connsiteY15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05100" h="2705100">
                <a:moveTo>
                  <a:pt x="829127" y="336391"/>
                </a:moveTo>
                <a:lnTo>
                  <a:pt x="336391" y="829127"/>
                </a:lnTo>
                <a:lnTo>
                  <a:pt x="859814" y="1352550"/>
                </a:lnTo>
                <a:lnTo>
                  <a:pt x="336391" y="1875973"/>
                </a:lnTo>
                <a:lnTo>
                  <a:pt x="829127" y="2368709"/>
                </a:lnTo>
                <a:lnTo>
                  <a:pt x="1352550" y="1845286"/>
                </a:lnTo>
                <a:lnTo>
                  <a:pt x="1875973" y="2368709"/>
                </a:lnTo>
                <a:lnTo>
                  <a:pt x="2368709" y="1875973"/>
                </a:lnTo>
                <a:lnTo>
                  <a:pt x="1845286" y="1352550"/>
                </a:lnTo>
                <a:lnTo>
                  <a:pt x="2368709" y="829127"/>
                </a:lnTo>
                <a:lnTo>
                  <a:pt x="1875973" y="336391"/>
                </a:lnTo>
                <a:lnTo>
                  <a:pt x="1352550" y="859814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3F0D39E4-C5E3-816C-D54A-7B27B85A4825}"/>
              </a:ext>
            </a:extLst>
          </p:cNvPr>
          <p:cNvSpPr/>
          <p:nvPr/>
        </p:nvSpPr>
        <p:spPr>
          <a:xfrm>
            <a:off x="6568440" y="3756660"/>
            <a:ext cx="2705100" cy="2705100"/>
          </a:xfrm>
          <a:custGeom>
            <a:avLst/>
            <a:gdLst>
              <a:gd name="connsiteX0" fmla="*/ 1352550 w 2705100"/>
              <a:gd name="connsiteY0" fmla="*/ 1749929 h 2705100"/>
              <a:gd name="connsiteX1" fmla="*/ 1034430 w 2705100"/>
              <a:gd name="connsiteY1" fmla="*/ 2068049 h 2705100"/>
              <a:gd name="connsiteX2" fmla="*/ 1352550 w 2705100"/>
              <a:gd name="connsiteY2" fmla="*/ 2386169 h 2705100"/>
              <a:gd name="connsiteX3" fmla="*/ 1670670 w 2705100"/>
              <a:gd name="connsiteY3" fmla="*/ 2068049 h 2705100"/>
              <a:gd name="connsiteX4" fmla="*/ 1352550 w 2705100"/>
              <a:gd name="connsiteY4" fmla="*/ 1749929 h 2705100"/>
              <a:gd name="connsiteX5" fmla="*/ 358561 w 2705100"/>
              <a:gd name="connsiteY5" fmla="*/ 1034430 h 2705100"/>
              <a:gd name="connsiteX6" fmla="*/ 358561 w 2705100"/>
              <a:gd name="connsiteY6" fmla="*/ 1670670 h 2705100"/>
              <a:gd name="connsiteX7" fmla="*/ 2346539 w 2705100"/>
              <a:gd name="connsiteY7" fmla="*/ 1670670 h 2705100"/>
              <a:gd name="connsiteX8" fmla="*/ 2346539 w 2705100"/>
              <a:gd name="connsiteY8" fmla="*/ 1034430 h 2705100"/>
              <a:gd name="connsiteX9" fmla="*/ 1352550 w 2705100"/>
              <a:gd name="connsiteY9" fmla="*/ 318931 h 2705100"/>
              <a:gd name="connsiteX10" fmla="*/ 1034430 w 2705100"/>
              <a:gd name="connsiteY10" fmla="*/ 637051 h 2705100"/>
              <a:gd name="connsiteX11" fmla="*/ 1352550 w 2705100"/>
              <a:gd name="connsiteY11" fmla="*/ 955171 h 2705100"/>
              <a:gd name="connsiteX12" fmla="*/ 1670670 w 2705100"/>
              <a:gd name="connsiteY12" fmla="*/ 637051 h 2705100"/>
              <a:gd name="connsiteX13" fmla="*/ 1352550 w 2705100"/>
              <a:gd name="connsiteY13" fmla="*/ 318931 h 2705100"/>
              <a:gd name="connsiteX14" fmla="*/ 0 w 2705100"/>
              <a:gd name="connsiteY14" fmla="*/ 0 h 2705100"/>
              <a:gd name="connsiteX15" fmla="*/ 2705100 w 2705100"/>
              <a:gd name="connsiteY15" fmla="*/ 0 h 2705100"/>
              <a:gd name="connsiteX16" fmla="*/ 2705100 w 2705100"/>
              <a:gd name="connsiteY16" fmla="*/ 2705100 h 2705100"/>
              <a:gd name="connsiteX17" fmla="*/ 0 w 2705100"/>
              <a:gd name="connsiteY1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5100" h="2705100">
                <a:moveTo>
                  <a:pt x="1352550" y="1749929"/>
                </a:moveTo>
                <a:cubicBezTo>
                  <a:pt x="1176857" y="1749929"/>
                  <a:pt x="1034430" y="1892356"/>
                  <a:pt x="1034430" y="2068049"/>
                </a:cubicBezTo>
                <a:cubicBezTo>
                  <a:pt x="1034430" y="2243742"/>
                  <a:pt x="1176857" y="2386169"/>
                  <a:pt x="1352550" y="2386169"/>
                </a:cubicBezTo>
                <a:cubicBezTo>
                  <a:pt x="1528243" y="2386169"/>
                  <a:pt x="1670670" y="2243742"/>
                  <a:pt x="1670670" y="2068049"/>
                </a:cubicBezTo>
                <a:cubicBezTo>
                  <a:pt x="1670670" y="1892356"/>
                  <a:pt x="1528243" y="1749929"/>
                  <a:pt x="1352550" y="1749929"/>
                </a:cubicBezTo>
                <a:close/>
                <a:moveTo>
                  <a:pt x="358561" y="1034430"/>
                </a:moveTo>
                <a:lnTo>
                  <a:pt x="358561" y="1670670"/>
                </a:lnTo>
                <a:lnTo>
                  <a:pt x="2346539" y="1670670"/>
                </a:lnTo>
                <a:lnTo>
                  <a:pt x="2346539" y="1034430"/>
                </a:lnTo>
                <a:close/>
                <a:moveTo>
                  <a:pt x="1352550" y="318931"/>
                </a:moveTo>
                <a:cubicBezTo>
                  <a:pt x="1176857" y="318931"/>
                  <a:pt x="1034430" y="461358"/>
                  <a:pt x="1034430" y="637051"/>
                </a:cubicBezTo>
                <a:cubicBezTo>
                  <a:pt x="1034430" y="812744"/>
                  <a:pt x="1176857" y="955171"/>
                  <a:pt x="1352550" y="955171"/>
                </a:cubicBezTo>
                <a:cubicBezTo>
                  <a:pt x="1528243" y="955171"/>
                  <a:pt x="1670670" y="812744"/>
                  <a:pt x="1670670" y="637051"/>
                </a:cubicBezTo>
                <a:cubicBezTo>
                  <a:pt x="1670670" y="461358"/>
                  <a:pt x="1528243" y="318931"/>
                  <a:pt x="1352550" y="318931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18460BB-002C-926F-A2CC-EEF55B796BB9}"/>
              </a:ext>
            </a:extLst>
          </p:cNvPr>
          <p:cNvSpPr/>
          <p:nvPr/>
        </p:nvSpPr>
        <p:spPr>
          <a:xfrm>
            <a:off x="670560" y="853440"/>
            <a:ext cx="2705100" cy="2705100"/>
          </a:xfrm>
          <a:custGeom>
            <a:avLst/>
            <a:gdLst>
              <a:gd name="connsiteX0" fmla="*/ 1352551 w 2705100"/>
              <a:gd name="connsiteY0" fmla="*/ 597519 h 2705100"/>
              <a:gd name="connsiteX1" fmla="*/ 655321 w 2705100"/>
              <a:gd name="connsiteY1" fmla="*/ 1571033 h 2705100"/>
              <a:gd name="connsiteX2" fmla="*/ 1003936 w 2705100"/>
              <a:gd name="connsiteY2" fmla="*/ 1571033 h 2705100"/>
              <a:gd name="connsiteX3" fmla="*/ 1003936 w 2705100"/>
              <a:gd name="connsiteY3" fmla="*/ 2107581 h 2705100"/>
              <a:gd name="connsiteX4" fmla="*/ 1701166 w 2705100"/>
              <a:gd name="connsiteY4" fmla="*/ 2107581 h 2705100"/>
              <a:gd name="connsiteX5" fmla="*/ 1701166 w 2705100"/>
              <a:gd name="connsiteY5" fmla="*/ 1571033 h 2705100"/>
              <a:gd name="connsiteX6" fmla="*/ 2049781 w 2705100"/>
              <a:gd name="connsiteY6" fmla="*/ 1571033 h 2705100"/>
              <a:gd name="connsiteX7" fmla="*/ 0 w 2705100"/>
              <a:gd name="connsiteY7" fmla="*/ 0 h 2705100"/>
              <a:gd name="connsiteX8" fmla="*/ 2705100 w 2705100"/>
              <a:gd name="connsiteY8" fmla="*/ 0 h 2705100"/>
              <a:gd name="connsiteX9" fmla="*/ 2705100 w 2705100"/>
              <a:gd name="connsiteY9" fmla="*/ 2705100 h 2705100"/>
              <a:gd name="connsiteX10" fmla="*/ 0 w 2705100"/>
              <a:gd name="connsiteY10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05100" h="2705100">
                <a:moveTo>
                  <a:pt x="1352551" y="597519"/>
                </a:moveTo>
                <a:lnTo>
                  <a:pt x="655321" y="1571033"/>
                </a:lnTo>
                <a:lnTo>
                  <a:pt x="1003936" y="1571033"/>
                </a:lnTo>
                <a:lnTo>
                  <a:pt x="1003936" y="2107581"/>
                </a:lnTo>
                <a:lnTo>
                  <a:pt x="1701166" y="2107581"/>
                </a:lnTo>
                <a:lnTo>
                  <a:pt x="1701166" y="1571033"/>
                </a:lnTo>
                <a:lnTo>
                  <a:pt x="2049781" y="1571033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0FCB4758-EF30-1721-191B-F9D998EC873B}"/>
              </a:ext>
            </a:extLst>
          </p:cNvPr>
          <p:cNvSpPr/>
          <p:nvPr/>
        </p:nvSpPr>
        <p:spPr>
          <a:xfrm>
            <a:off x="3619500" y="853440"/>
            <a:ext cx="2705100" cy="2705100"/>
          </a:xfrm>
          <a:custGeom>
            <a:avLst/>
            <a:gdLst>
              <a:gd name="connsiteX0" fmla="*/ 1011956 w 2705100"/>
              <a:gd name="connsiteY0" fmla="*/ 691331 h 2705100"/>
              <a:gd name="connsiteX1" fmla="*/ 691331 w 2705100"/>
              <a:gd name="connsiteY1" fmla="*/ 1011956 h 2705100"/>
              <a:gd name="connsiteX2" fmla="*/ 1031925 w 2705100"/>
              <a:gd name="connsiteY2" fmla="*/ 1352550 h 2705100"/>
              <a:gd name="connsiteX3" fmla="*/ 691331 w 2705100"/>
              <a:gd name="connsiteY3" fmla="*/ 1693144 h 2705100"/>
              <a:gd name="connsiteX4" fmla="*/ 1011956 w 2705100"/>
              <a:gd name="connsiteY4" fmla="*/ 2013769 h 2705100"/>
              <a:gd name="connsiteX5" fmla="*/ 1352550 w 2705100"/>
              <a:gd name="connsiteY5" fmla="*/ 1673175 h 2705100"/>
              <a:gd name="connsiteX6" fmla="*/ 1693144 w 2705100"/>
              <a:gd name="connsiteY6" fmla="*/ 2013769 h 2705100"/>
              <a:gd name="connsiteX7" fmla="*/ 2013769 w 2705100"/>
              <a:gd name="connsiteY7" fmla="*/ 1693144 h 2705100"/>
              <a:gd name="connsiteX8" fmla="*/ 1673175 w 2705100"/>
              <a:gd name="connsiteY8" fmla="*/ 1352550 h 2705100"/>
              <a:gd name="connsiteX9" fmla="*/ 2013769 w 2705100"/>
              <a:gd name="connsiteY9" fmla="*/ 1011956 h 2705100"/>
              <a:gd name="connsiteX10" fmla="*/ 1693144 w 2705100"/>
              <a:gd name="connsiteY10" fmla="*/ 691331 h 2705100"/>
              <a:gd name="connsiteX11" fmla="*/ 1352550 w 2705100"/>
              <a:gd name="connsiteY11" fmla="*/ 1031925 h 2705100"/>
              <a:gd name="connsiteX12" fmla="*/ 0 w 2705100"/>
              <a:gd name="connsiteY12" fmla="*/ 0 h 2705100"/>
              <a:gd name="connsiteX13" fmla="*/ 2705100 w 2705100"/>
              <a:gd name="connsiteY13" fmla="*/ 0 h 2705100"/>
              <a:gd name="connsiteX14" fmla="*/ 2705100 w 2705100"/>
              <a:gd name="connsiteY14" fmla="*/ 2705100 h 2705100"/>
              <a:gd name="connsiteX15" fmla="*/ 0 w 2705100"/>
              <a:gd name="connsiteY15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05100" h="2705100">
                <a:moveTo>
                  <a:pt x="1011956" y="691331"/>
                </a:moveTo>
                <a:lnTo>
                  <a:pt x="691331" y="1011956"/>
                </a:lnTo>
                <a:lnTo>
                  <a:pt x="1031925" y="1352550"/>
                </a:lnTo>
                <a:lnTo>
                  <a:pt x="691331" y="1693144"/>
                </a:lnTo>
                <a:lnTo>
                  <a:pt x="1011956" y="2013769"/>
                </a:lnTo>
                <a:lnTo>
                  <a:pt x="1352550" y="1673175"/>
                </a:lnTo>
                <a:lnTo>
                  <a:pt x="1693144" y="2013769"/>
                </a:lnTo>
                <a:lnTo>
                  <a:pt x="2013769" y="1693144"/>
                </a:lnTo>
                <a:lnTo>
                  <a:pt x="1673175" y="1352550"/>
                </a:lnTo>
                <a:lnTo>
                  <a:pt x="2013769" y="1011956"/>
                </a:lnTo>
                <a:lnTo>
                  <a:pt x="1693144" y="691331"/>
                </a:lnTo>
                <a:lnTo>
                  <a:pt x="1352550" y="103192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ED4A8090-DBD0-56F0-14F0-33BDF1DA18DD}"/>
              </a:ext>
            </a:extLst>
          </p:cNvPr>
          <p:cNvSpPr/>
          <p:nvPr/>
        </p:nvSpPr>
        <p:spPr>
          <a:xfrm>
            <a:off x="6568440" y="853440"/>
            <a:ext cx="2705100" cy="2705100"/>
          </a:xfrm>
          <a:custGeom>
            <a:avLst/>
            <a:gdLst>
              <a:gd name="connsiteX0" fmla="*/ 1352550 w 2705100"/>
              <a:gd name="connsiteY0" fmla="*/ 1611126 h 2705100"/>
              <a:gd name="connsiteX1" fmla="*/ 1145548 w 2705100"/>
              <a:gd name="connsiteY1" fmla="*/ 1818128 h 2705100"/>
              <a:gd name="connsiteX2" fmla="*/ 1352550 w 2705100"/>
              <a:gd name="connsiteY2" fmla="*/ 2025130 h 2705100"/>
              <a:gd name="connsiteX3" fmla="*/ 1559552 w 2705100"/>
              <a:gd name="connsiteY3" fmla="*/ 1818128 h 2705100"/>
              <a:gd name="connsiteX4" fmla="*/ 1352550 w 2705100"/>
              <a:gd name="connsiteY4" fmla="*/ 1611126 h 2705100"/>
              <a:gd name="connsiteX5" fmla="*/ 705757 w 2705100"/>
              <a:gd name="connsiteY5" fmla="*/ 1145548 h 2705100"/>
              <a:gd name="connsiteX6" fmla="*/ 705757 w 2705100"/>
              <a:gd name="connsiteY6" fmla="*/ 1559552 h 2705100"/>
              <a:gd name="connsiteX7" fmla="*/ 1999343 w 2705100"/>
              <a:gd name="connsiteY7" fmla="*/ 1559552 h 2705100"/>
              <a:gd name="connsiteX8" fmla="*/ 1999343 w 2705100"/>
              <a:gd name="connsiteY8" fmla="*/ 1145548 h 2705100"/>
              <a:gd name="connsiteX9" fmla="*/ 1352550 w 2705100"/>
              <a:gd name="connsiteY9" fmla="*/ 679970 h 2705100"/>
              <a:gd name="connsiteX10" fmla="*/ 1145548 w 2705100"/>
              <a:gd name="connsiteY10" fmla="*/ 886972 h 2705100"/>
              <a:gd name="connsiteX11" fmla="*/ 1352550 w 2705100"/>
              <a:gd name="connsiteY11" fmla="*/ 1093974 h 2705100"/>
              <a:gd name="connsiteX12" fmla="*/ 1559552 w 2705100"/>
              <a:gd name="connsiteY12" fmla="*/ 886972 h 2705100"/>
              <a:gd name="connsiteX13" fmla="*/ 1352550 w 2705100"/>
              <a:gd name="connsiteY13" fmla="*/ 679970 h 2705100"/>
              <a:gd name="connsiteX14" fmla="*/ 0 w 2705100"/>
              <a:gd name="connsiteY14" fmla="*/ 0 h 2705100"/>
              <a:gd name="connsiteX15" fmla="*/ 2705100 w 2705100"/>
              <a:gd name="connsiteY15" fmla="*/ 0 h 2705100"/>
              <a:gd name="connsiteX16" fmla="*/ 2705100 w 2705100"/>
              <a:gd name="connsiteY16" fmla="*/ 2705100 h 2705100"/>
              <a:gd name="connsiteX17" fmla="*/ 0 w 2705100"/>
              <a:gd name="connsiteY1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5100" h="2705100">
                <a:moveTo>
                  <a:pt x="1352550" y="1611126"/>
                </a:moveTo>
                <a:cubicBezTo>
                  <a:pt x="1238226" y="1611126"/>
                  <a:pt x="1145548" y="1703804"/>
                  <a:pt x="1145548" y="1818128"/>
                </a:cubicBezTo>
                <a:cubicBezTo>
                  <a:pt x="1145548" y="1932452"/>
                  <a:pt x="1238226" y="2025130"/>
                  <a:pt x="1352550" y="2025130"/>
                </a:cubicBezTo>
                <a:cubicBezTo>
                  <a:pt x="1466874" y="2025130"/>
                  <a:pt x="1559552" y="1932452"/>
                  <a:pt x="1559552" y="1818128"/>
                </a:cubicBezTo>
                <a:cubicBezTo>
                  <a:pt x="1559552" y="1703804"/>
                  <a:pt x="1466874" y="1611126"/>
                  <a:pt x="1352550" y="1611126"/>
                </a:cubicBezTo>
                <a:close/>
                <a:moveTo>
                  <a:pt x="705757" y="1145548"/>
                </a:moveTo>
                <a:lnTo>
                  <a:pt x="705757" y="1559552"/>
                </a:lnTo>
                <a:lnTo>
                  <a:pt x="1999343" y="1559552"/>
                </a:lnTo>
                <a:lnTo>
                  <a:pt x="1999343" y="1145548"/>
                </a:lnTo>
                <a:close/>
                <a:moveTo>
                  <a:pt x="1352550" y="679970"/>
                </a:moveTo>
                <a:cubicBezTo>
                  <a:pt x="1238226" y="679970"/>
                  <a:pt x="1145548" y="772648"/>
                  <a:pt x="1145548" y="886972"/>
                </a:cubicBezTo>
                <a:cubicBezTo>
                  <a:pt x="1145548" y="1001296"/>
                  <a:pt x="1238226" y="1093974"/>
                  <a:pt x="1352550" y="1093974"/>
                </a:cubicBezTo>
                <a:cubicBezTo>
                  <a:pt x="1466874" y="1093974"/>
                  <a:pt x="1559552" y="1001296"/>
                  <a:pt x="1559552" y="886972"/>
                </a:cubicBezTo>
                <a:cubicBezTo>
                  <a:pt x="1559552" y="772648"/>
                  <a:pt x="1466874" y="679970"/>
                  <a:pt x="1352550" y="679970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673A93-032D-51CE-E413-74DB86B18498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型抜き図形</a:t>
            </a:r>
          </a:p>
        </p:txBody>
      </p:sp>
    </p:spTree>
    <p:extLst>
      <p:ext uri="{BB962C8B-B14F-4D97-AF65-F5344CB8AC3E}">
        <p14:creationId xmlns:p14="http://schemas.microsoft.com/office/powerpoint/2010/main" val="251811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666BC886-AEAF-176B-BA6E-9C62197B9728}"/>
              </a:ext>
            </a:extLst>
          </p:cNvPr>
          <p:cNvSpPr/>
          <p:nvPr/>
        </p:nvSpPr>
        <p:spPr>
          <a:xfrm>
            <a:off x="670560" y="838200"/>
            <a:ext cx="2705100" cy="2705100"/>
          </a:xfrm>
          <a:custGeom>
            <a:avLst/>
            <a:gdLst>
              <a:gd name="connsiteX0" fmla="*/ 762000 w 2705100"/>
              <a:gd name="connsiteY0" fmla="*/ 632994 h 2705100"/>
              <a:gd name="connsiteX1" fmla="*/ 1007374 w 2705100"/>
              <a:gd name="connsiteY1" fmla="*/ 2072107 h 2705100"/>
              <a:gd name="connsiteX2" fmla="*/ 1697726 w 2705100"/>
              <a:gd name="connsiteY2" fmla="*/ 2072107 h 2705100"/>
              <a:gd name="connsiteX3" fmla="*/ 1943100 w 2705100"/>
              <a:gd name="connsiteY3" fmla="*/ 632994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762000" y="632994"/>
                </a:moveTo>
                <a:lnTo>
                  <a:pt x="1007374" y="2072107"/>
                </a:lnTo>
                <a:lnTo>
                  <a:pt x="1697726" y="2072107"/>
                </a:lnTo>
                <a:lnTo>
                  <a:pt x="1943100" y="632994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54203AB-2D61-8ECD-539B-B2B8039DD5E4}"/>
              </a:ext>
            </a:extLst>
          </p:cNvPr>
          <p:cNvSpPr/>
          <p:nvPr/>
        </p:nvSpPr>
        <p:spPr>
          <a:xfrm>
            <a:off x="3619500" y="838200"/>
            <a:ext cx="2705100" cy="2705100"/>
          </a:xfrm>
          <a:custGeom>
            <a:avLst/>
            <a:gdLst>
              <a:gd name="connsiteX0" fmla="*/ 807720 w 2705100"/>
              <a:gd name="connsiteY0" fmla="*/ 674770 h 2705100"/>
              <a:gd name="connsiteX1" fmla="*/ 807720 w 2705100"/>
              <a:gd name="connsiteY1" fmla="*/ 1702935 h 2705100"/>
              <a:gd name="connsiteX2" fmla="*/ 1051564 w 2705100"/>
              <a:gd name="connsiteY2" fmla="*/ 1946779 h 2705100"/>
              <a:gd name="connsiteX3" fmla="*/ 1066800 w 2705100"/>
              <a:gd name="connsiteY3" fmla="*/ 1946779 h 2705100"/>
              <a:gd name="connsiteX4" fmla="*/ 1066800 w 2705100"/>
              <a:gd name="connsiteY4" fmla="*/ 2030331 h 2705100"/>
              <a:gd name="connsiteX5" fmla="*/ 1638300 w 2705100"/>
              <a:gd name="connsiteY5" fmla="*/ 2030331 h 2705100"/>
              <a:gd name="connsiteX6" fmla="*/ 1638300 w 2705100"/>
              <a:gd name="connsiteY6" fmla="*/ 1946779 h 2705100"/>
              <a:gd name="connsiteX7" fmla="*/ 1653536 w 2705100"/>
              <a:gd name="connsiteY7" fmla="*/ 1946779 h 2705100"/>
              <a:gd name="connsiteX8" fmla="*/ 1897380 w 2705100"/>
              <a:gd name="connsiteY8" fmla="*/ 1702935 h 2705100"/>
              <a:gd name="connsiteX9" fmla="*/ 1897380 w 2705100"/>
              <a:gd name="connsiteY9" fmla="*/ 674770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807720" y="674770"/>
                </a:moveTo>
                <a:lnTo>
                  <a:pt x="807720" y="1702935"/>
                </a:lnTo>
                <a:cubicBezTo>
                  <a:pt x="807720" y="1837606"/>
                  <a:pt x="916893" y="1946779"/>
                  <a:pt x="1051564" y="1946779"/>
                </a:cubicBezTo>
                <a:lnTo>
                  <a:pt x="1066800" y="1946779"/>
                </a:lnTo>
                <a:lnTo>
                  <a:pt x="1066800" y="2030331"/>
                </a:lnTo>
                <a:lnTo>
                  <a:pt x="1638300" y="2030331"/>
                </a:lnTo>
                <a:lnTo>
                  <a:pt x="1638300" y="1946779"/>
                </a:lnTo>
                <a:lnTo>
                  <a:pt x="1653536" y="1946779"/>
                </a:lnTo>
                <a:cubicBezTo>
                  <a:pt x="1788207" y="1946779"/>
                  <a:pt x="1897380" y="1837606"/>
                  <a:pt x="1897380" y="1702935"/>
                </a:cubicBezTo>
                <a:lnTo>
                  <a:pt x="1897380" y="674770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033256B6-8C2D-2F68-7329-1429DC09B78E}"/>
              </a:ext>
            </a:extLst>
          </p:cNvPr>
          <p:cNvSpPr/>
          <p:nvPr/>
        </p:nvSpPr>
        <p:spPr>
          <a:xfrm>
            <a:off x="670560" y="3756660"/>
            <a:ext cx="2705100" cy="2705100"/>
          </a:xfrm>
          <a:custGeom>
            <a:avLst/>
            <a:gdLst>
              <a:gd name="connsiteX0" fmla="*/ 390325 w 2705100"/>
              <a:gd name="connsiteY0" fmla="*/ 180125 h 2705100"/>
              <a:gd name="connsiteX1" fmla="*/ 790129 w 2705100"/>
              <a:gd name="connsiteY1" fmla="*/ 2524975 h 2705100"/>
              <a:gd name="connsiteX2" fmla="*/ 1914971 w 2705100"/>
              <a:gd name="connsiteY2" fmla="*/ 2524975 h 2705100"/>
              <a:gd name="connsiteX3" fmla="*/ 2314775 w 2705100"/>
              <a:gd name="connsiteY3" fmla="*/ 180125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390325" y="180125"/>
                </a:moveTo>
                <a:lnTo>
                  <a:pt x="790129" y="2524975"/>
                </a:lnTo>
                <a:lnTo>
                  <a:pt x="1914971" y="2524975"/>
                </a:lnTo>
                <a:lnTo>
                  <a:pt x="2314775" y="18012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51F9D83C-8363-FA94-26C1-AE84B6DF7793}"/>
              </a:ext>
            </a:extLst>
          </p:cNvPr>
          <p:cNvSpPr/>
          <p:nvPr/>
        </p:nvSpPr>
        <p:spPr>
          <a:xfrm>
            <a:off x="3619500" y="3756660"/>
            <a:ext cx="2705100" cy="2705100"/>
          </a:xfrm>
          <a:custGeom>
            <a:avLst/>
            <a:gdLst>
              <a:gd name="connsiteX0" fmla="*/ 464820 w 2705100"/>
              <a:gd name="connsiteY0" fmla="*/ 248196 h 2705100"/>
              <a:gd name="connsiteX1" fmla="*/ 464820 w 2705100"/>
              <a:gd name="connsiteY1" fmla="*/ 1923457 h 2705100"/>
              <a:gd name="connsiteX2" fmla="*/ 862132 w 2705100"/>
              <a:gd name="connsiteY2" fmla="*/ 2320769 h 2705100"/>
              <a:gd name="connsiteX3" fmla="*/ 886958 w 2705100"/>
              <a:gd name="connsiteY3" fmla="*/ 2320769 h 2705100"/>
              <a:gd name="connsiteX4" fmla="*/ 886958 w 2705100"/>
              <a:gd name="connsiteY4" fmla="*/ 2456906 h 2705100"/>
              <a:gd name="connsiteX5" fmla="*/ 1818143 w 2705100"/>
              <a:gd name="connsiteY5" fmla="*/ 2456906 h 2705100"/>
              <a:gd name="connsiteX6" fmla="*/ 1818143 w 2705100"/>
              <a:gd name="connsiteY6" fmla="*/ 2320769 h 2705100"/>
              <a:gd name="connsiteX7" fmla="*/ 1842968 w 2705100"/>
              <a:gd name="connsiteY7" fmla="*/ 2320769 h 2705100"/>
              <a:gd name="connsiteX8" fmla="*/ 2240280 w 2705100"/>
              <a:gd name="connsiteY8" fmla="*/ 1923457 h 2705100"/>
              <a:gd name="connsiteX9" fmla="*/ 2240280 w 2705100"/>
              <a:gd name="connsiteY9" fmla="*/ 248196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464820" y="248196"/>
                </a:moveTo>
                <a:lnTo>
                  <a:pt x="464820" y="1923457"/>
                </a:lnTo>
                <a:cubicBezTo>
                  <a:pt x="464820" y="2142886"/>
                  <a:pt x="642704" y="2320769"/>
                  <a:pt x="862132" y="2320769"/>
                </a:cubicBezTo>
                <a:lnTo>
                  <a:pt x="886958" y="2320769"/>
                </a:lnTo>
                <a:lnTo>
                  <a:pt x="886958" y="2456906"/>
                </a:lnTo>
                <a:lnTo>
                  <a:pt x="1818143" y="2456906"/>
                </a:lnTo>
                <a:lnTo>
                  <a:pt x="1818143" y="2320769"/>
                </a:lnTo>
                <a:lnTo>
                  <a:pt x="1842968" y="2320769"/>
                </a:lnTo>
                <a:cubicBezTo>
                  <a:pt x="2062397" y="2320769"/>
                  <a:pt x="2240280" y="2142886"/>
                  <a:pt x="2240280" y="1923457"/>
                </a:cubicBezTo>
                <a:lnTo>
                  <a:pt x="2240280" y="248196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4D0A3D3B-1530-96D9-35CC-74903C81387B}"/>
              </a:ext>
            </a:extLst>
          </p:cNvPr>
          <p:cNvSpPr/>
          <p:nvPr/>
        </p:nvSpPr>
        <p:spPr>
          <a:xfrm>
            <a:off x="6568440" y="838200"/>
            <a:ext cx="2705100" cy="2705100"/>
          </a:xfrm>
          <a:custGeom>
            <a:avLst/>
            <a:gdLst>
              <a:gd name="connsiteX0" fmla="*/ 681987 w 2705100"/>
              <a:gd name="connsiteY0" fmla="*/ 600075 h 2705100"/>
              <a:gd name="connsiteX1" fmla="*/ 1270371 w 2705100"/>
              <a:gd name="connsiteY1" fmla="*/ 1233488 h 2705100"/>
              <a:gd name="connsiteX2" fmla="*/ 1315398 w 2705100"/>
              <a:gd name="connsiteY2" fmla="*/ 1233488 h 2705100"/>
              <a:gd name="connsiteX3" fmla="*/ 1315398 w 2705100"/>
              <a:gd name="connsiteY3" fmla="*/ 1899201 h 2705100"/>
              <a:gd name="connsiteX4" fmla="*/ 1043936 w 2705100"/>
              <a:gd name="connsiteY4" fmla="*/ 2038349 h 2705100"/>
              <a:gd name="connsiteX5" fmla="*/ 1661160 w 2705100"/>
              <a:gd name="connsiteY5" fmla="*/ 2038349 h 2705100"/>
              <a:gd name="connsiteX6" fmla="*/ 1389698 w 2705100"/>
              <a:gd name="connsiteY6" fmla="*/ 1899201 h 2705100"/>
              <a:gd name="connsiteX7" fmla="*/ 1389698 w 2705100"/>
              <a:gd name="connsiteY7" fmla="*/ 1233488 h 2705100"/>
              <a:gd name="connsiteX8" fmla="*/ 1434725 w 2705100"/>
              <a:gd name="connsiteY8" fmla="*/ 1233488 h 2705100"/>
              <a:gd name="connsiteX9" fmla="*/ 2023109 w 2705100"/>
              <a:gd name="connsiteY9" fmla="*/ 600075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681987" y="600075"/>
                </a:moveTo>
                <a:lnTo>
                  <a:pt x="1270371" y="1233488"/>
                </a:lnTo>
                <a:lnTo>
                  <a:pt x="1315398" y="1233488"/>
                </a:lnTo>
                <a:lnTo>
                  <a:pt x="1315398" y="1899201"/>
                </a:lnTo>
                <a:lnTo>
                  <a:pt x="1043936" y="2038349"/>
                </a:lnTo>
                <a:lnTo>
                  <a:pt x="1661160" y="2038349"/>
                </a:lnTo>
                <a:lnTo>
                  <a:pt x="1389698" y="1899201"/>
                </a:lnTo>
                <a:lnTo>
                  <a:pt x="1389698" y="1233488"/>
                </a:lnTo>
                <a:lnTo>
                  <a:pt x="1434725" y="1233488"/>
                </a:lnTo>
                <a:lnTo>
                  <a:pt x="2023109" y="60007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667A1278-4541-CC01-AE5B-EF0920891C5F}"/>
              </a:ext>
            </a:extLst>
          </p:cNvPr>
          <p:cNvSpPr/>
          <p:nvPr/>
        </p:nvSpPr>
        <p:spPr>
          <a:xfrm>
            <a:off x="6568440" y="3733800"/>
            <a:ext cx="2705100" cy="2705100"/>
          </a:xfrm>
          <a:custGeom>
            <a:avLst/>
            <a:gdLst>
              <a:gd name="connsiteX0" fmla="*/ 258932 w 2705100"/>
              <a:gd name="connsiteY0" fmla="*/ 202572 h 2705100"/>
              <a:gd name="connsiteX1" fmla="*/ 1218526 w 2705100"/>
              <a:gd name="connsiteY1" fmla="*/ 1235603 h 2705100"/>
              <a:gd name="connsiteX2" fmla="*/ 1291960 w 2705100"/>
              <a:gd name="connsiteY2" fmla="*/ 1235603 h 2705100"/>
              <a:gd name="connsiteX3" fmla="*/ 1291960 w 2705100"/>
              <a:gd name="connsiteY3" fmla="*/ 2321312 h 2705100"/>
              <a:gd name="connsiteX4" fmla="*/ 849234 w 2705100"/>
              <a:gd name="connsiteY4" fmla="*/ 2548248 h 2705100"/>
              <a:gd name="connsiteX5" fmla="*/ 1855862 w 2705100"/>
              <a:gd name="connsiteY5" fmla="*/ 2548248 h 2705100"/>
              <a:gd name="connsiteX6" fmla="*/ 1413136 w 2705100"/>
              <a:gd name="connsiteY6" fmla="*/ 2321312 h 2705100"/>
              <a:gd name="connsiteX7" fmla="*/ 1413136 w 2705100"/>
              <a:gd name="connsiteY7" fmla="*/ 1235603 h 2705100"/>
              <a:gd name="connsiteX8" fmla="*/ 1486570 w 2705100"/>
              <a:gd name="connsiteY8" fmla="*/ 1235603 h 2705100"/>
              <a:gd name="connsiteX9" fmla="*/ 2446164 w 2705100"/>
              <a:gd name="connsiteY9" fmla="*/ 202572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258932" y="202572"/>
                </a:moveTo>
                <a:lnTo>
                  <a:pt x="1218526" y="1235603"/>
                </a:lnTo>
                <a:lnTo>
                  <a:pt x="1291960" y="1235603"/>
                </a:lnTo>
                <a:lnTo>
                  <a:pt x="1291960" y="2321312"/>
                </a:lnTo>
                <a:lnTo>
                  <a:pt x="849234" y="2548248"/>
                </a:lnTo>
                <a:lnTo>
                  <a:pt x="1855862" y="2548248"/>
                </a:lnTo>
                <a:lnTo>
                  <a:pt x="1413136" y="2321312"/>
                </a:lnTo>
                <a:lnTo>
                  <a:pt x="1413136" y="1235603"/>
                </a:lnTo>
                <a:lnTo>
                  <a:pt x="1486570" y="1235603"/>
                </a:lnTo>
                <a:lnTo>
                  <a:pt x="2446164" y="202572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BAEF059-E7B1-93E6-FEF0-8FD1BD23FE48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型抜き図形</a:t>
            </a:r>
          </a:p>
        </p:txBody>
      </p:sp>
    </p:spTree>
    <p:extLst>
      <p:ext uri="{BB962C8B-B14F-4D97-AF65-F5344CB8AC3E}">
        <p14:creationId xmlns:p14="http://schemas.microsoft.com/office/powerpoint/2010/main" val="2310457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CECB1938-D0D3-2509-8398-3264EC371FD7}"/>
              </a:ext>
            </a:extLst>
          </p:cNvPr>
          <p:cNvSpPr/>
          <p:nvPr/>
        </p:nvSpPr>
        <p:spPr>
          <a:xfrm>
            <a:off x="670560" y="838200"/>
            <a:ext cx="2705100" cy="2705100"/>
          </a:xfrm>
          <a:custGeom>
            <a:avLst/>
            <a:gdLst>
              <a:gd name="connsiteX0" fmla="*/ 1352550 w 2705100"/>
              <a:gd name="connsiteY0" fmla="*/ 590550 h 2705100"/>
              <a:gd name="connsiteX1" fmla="*/ 1265206 w 2705100"/>
              <a:gd name="connsiteY1" fmla="*/ 1302376 h 2705100"/>
              <a:gd name="connsiteX2" fmla="*/ 594362 w 2705100"/>
              <a:gd name="connsiteY2" fmla="*/ 1169754 h 2705100"/>
              <a:gd name="connsiteX3" fmla="*/ 1211224 w 2705100"/>
              <a:gd name="connsiteY3" fmla="*/ 1477065 h 2705100"/>
              <a:gd name="connsiteX4" fmla="*/ 883964 w 2705100"/>
              <a:gd name="connsiteY4" fmla="*/ 2106926 h 2705100"/>
              <a:gd name="connsiteX5" fmla="*/ 1352550 w 2705100"/>
              <a:gd name="connsiteY5" fmla="*/ 1585029 h 2705100"/>
              <a:gd name="connsiteX6" fmla="*/ 1821136 w 2705100"/>
              <a:gd name="connsiteY6" fmla="*/ 2106926 h 2705100"/>
              <a:gd name="connsiteX7" fmla="*/ 1493876 w 2705100"/>
              <a:gd name="connsiteY7" fmla="*/ 1477065 h 2705100"/>
              <a:gd name="connsiteX8" fmla="*/ 2110738 w 2705100"/>
              <a:gd name="connsiteY8" fmla="*/ 1169754 h 2705100"/>
              <a:gd name="connsiteX9" fmla="*/ 1439894 w 2705100"/>
              <a:gd name="connsiteY9" fmla="*/ 1302376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590550"/>
                </a:moveTo>
                <a:lnTo>
                  <a:pt x="1265206" y="1302376"/>
                </a:lnTo>
                <a:lnTo>
                  <a:pt x="594362" y="1169754"/>
                </a:lnTo>
                <a:lnTo>
                  <a:pt x="1211224" y="1477065"/>
                </a:lnTo>
                <a:lnTo>
                  <a:pt x="883964" y="2106926"/>
                </a:lnTo>
                <a:lnTo>
                  <a:pt x="1352550" y="1585029"/>
                </a:lnTo>
                <a:lnTo>
                  <a:pt x="1821136" y="2106926"/>
                </a:lnTo>
                <a:lnTo>
                  <a:pt x="1493876" y="1477065"/>
                </a:lnTo>
                <a:lnTo>
                  <a:pt x="2110738" y="1169754"/>
                </a:lnTo>
                <a:lnTo>
                  <a:pt x="1439894" y="1302376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0F5E217-E77B-5997-20D1-669CF0C2605F}"/>
              </a:ext>
            </a:extLst>
          </p:cNvPr>
          <p:cNvSpPr/>
          <p:nvPr/>
        </p:nvSpPr>
        <p:spPr>
          <a:xfrm>
            <a:off x="3619500" y="838200"/>
            <a:ext cx="2705100" cy="2705100"/>
          </a:xfrm>
          <a:custGeom>
            <a:avLst/>
            <a:gdLst>
              <a:gd name="connsiteX0" fmla="*/ 1352550 w 2705100"/>
              <a:gd name="connsiteY0" fmla="*/ 590550 h 2705100"/>
              <a:gd name="connsiteX1" fmla="*/ 1173569 w 2705100"/>
              <a:gd name="connsiteY1" fmla="*/ 1169758 h 2705100"/>
              <a:gd name="connsiteX2" fmla="*/ 594362 w 2705100"/>
              <a:gd name="connsiteY2" fmla="*/ 1169754 h 2705100"/>
              <a:gd name="connsiteX3" fmla="*/ 1062952 w 2705100"/>
              <a:gd name="connsiteY3" fmla="*/ 1527720 h 2705100"/>
              <a:gd name="connsiteX4" fmla="*/ 883964 w 2705100"/>
              <a:gd name="connsiteY4" fmla="*/ 2106926 h 2705100"/>
              <a:gd name="connsiteX5" fmla="*/ 1352550 w 2705100"/>
              <a:gd name="connsiteY5" fmla="*/ 1748953 h 2705100"/>
              <a:gd name="connsiteX6" fmla="*/ 1821136 w 2705100"/>
              <a:gd name="connsiteY6" fmla="*/ 2106926 h 2705100"/>
              <a:gd name="connsiteX7" fmla="*/ 1642148 w 2705100"/>
              <a:gd name="connsiteY7" fmla="*/ 1527720 h 2705100"/>
              <a:gd name="connsiteX8" fmla="*/ 2110738 w 2705100"/>
              <a:gd name="connsiteY8" fmla="*/ 1169754 h 2705100"/>
              <a:gd name="connsiteX9" fmla="*/ 1531531 w 2705100"/>
              <a:gd name="connsiteY9" fmla="*/ 1169758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590550"/>
                </a:moveTo>
                <a:lnTo>
                  <a:pt x="1173569" y="1169758"/>
                </a:lnTo>
                <a:lnTo>
                  <a:pt x="594362" y="1169754"/>
                </a:lnTo>
                <a:lnTo>
                  <a:pt x="1062952" y="1527720"/>
                </a:lnTo>
                <a:lnTo>
                  <a:pt x="883964" y="2106926"/>
                </a:lnTo>
                <a:lnTo>
                  <a:pt x="1352550" y="1748953"/>
                </a:lnTo>
                <a:lnTo>
                  <a:pt x="1821136" y="2106926"/>
                </a:lnTo>
                <a:lnTo>
                  <a:pt x="1642148" y="1527720"/>
                </a:lnTo>
                <a:lnTo>
                  <a:pt x="2110738" y="1169754"/>
                </a:lnTo>
                <a:lnTo>
                  <a:pt x="1531531" y="1169758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59F496B6-D028-7FF6-B036-CED2F87766D3}"/>
              </a:ext>
            </a:extLst>
          </p:cNvPr>
          <p:cNvSpPr/>
          <p:nvPr/>
        </p:nvSpPr>
        <p:spPr>
          <a:xfrm>
            <a:off x="6568440" y="838200"/>
            <a:ext cx="2705100" cy="2705100"/>
          </a:xfrm>
          <a:custGeom>
            <a:avLst/>
            <a:gdLst>
              <a:gd name="connsiteX0" fmla="*/ 1352550 w 2705100"/>
              <a:gd name="connsiteY0" fmla="*/ 590550 h 2705100"/>
              <a:gd name="connsiteX1" fmla="*/ 1085746 w 2705100"/>
              <a:gd name="connsiteY1" fmla="*/ 1042660 h 2705100"/>
              <a:gd name="connsiteX2" fmla="*/ 594362 w 2705100"/>
              <a:gd name="connsiteY2" fmla="*/ 1169754 h 2705100"/>
              <a:gd name="connsiteX3" fmla="*/ 920853 w 2705100"/>
              <a:gd name="connsiteY3" fmla="*/ 1576267 h 2705100"/>
              <a:gd name="connsiteX4" fmla="*/ 883964 w 2705100"/>
              <a:gd name="connsiteY4" fmla="*/ 2106926 h 2705100"/>
              <a:gd name="connsiteX5" fmla="*/ 1352550 w 2705100"/>
              <a:gd name="connsiteY5" fmla="*/ 1906055 h 2705100"/>
              <a:gd name="connsiteX6" fmla="*/ 1821136 w 2705100"/>
              <a:gd name="connsiteY6" fmla="*/ 2106926 h 2705100"/>
              <a:gd name="connsiteX7" fmla="*/ 1784247 w 2705100"/>
              <a:gd name="connsiteY7" fmla="*/ 1576267 h 2705100"/>
              <a:gd name="connsiteX8" fmla="*/ 2110738 w 2705100"/>
              <a:gd name="connsiteY8" fmla="*/ 1169754 h 2705100"/>
              <a:gd name="connsiteX9" fmla="*/ 1619354 w 2705100"/>
              <a:gd name="connsiteY9" fmla="*/ 1042660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590550"/>
                </a:moveTo>
                <a:lnTo>
                  <a:pt x="1085746" y="1042660"/>
                </a:lnTo>
                <a:lnTo>
                  <a:pt x="594362" y="1169754"/>
                </a:lnTo>
                <a:lnTo>
                  <a:pt x="920853" y="1576267"/>
                </a:lnTo>
                <a:lnTo>
                  <a:pt x="883964" y="2106926"/>
                </a:lnTo>
                <a:lnTo>
                  <a:pt x="1352550" y="1906055"/>
                </a:lnTo>
                <a:lnTo>
                  <a:pt x="1821136" y="2106926"/>
                </a:lnTo>
                <a:lnTo>
                  <a:pt x="1784247" y="1576267"/>
                </a:lnTo>
                <a:lnTo>
                  <a:pt x="2110738" y="1169754"/>
                </a:lnTo>
                <a:lnTo>
                  <a:pt x="1619354" y="1042660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F60D215-7982-9945-3D4A-FE7BA6510716}"/>
              </a:ext>
            </a:extLst>
          </p:cNvPr>
          <p:cNvSpPr/>
          <p:nvPr/>
        </p:nvSpPr>
        <p:spPr>
          <a:xfrm>
            <a:off x="670560" y="3756660"/>
            <a:ext cx="2705100" cy="2705100"/>
          </a:xfrm>
          <a:custGeom>
            <a:avLst/>
            <a:gdLst>
              <a:gd name="connsiteX0" fmla="*/ 1352550 w 2705100"/>
              <a:gd name="connsiteY0" fmla="*/ 161925 h 2705100"/>
              <a:gd name="connsiteX1" fmla="*/ 1215827 w 2705100"/>
              <a:gd name="connsiteY1" fmla="*/ 1276165 h 2705100"/>
              <a:gd name="connsiteX2" fmla="*/ 165738 w 2705100"/>
              <a:gd name="connsiteY2" fmla="*/ 1068569 h 2705100"/>
              <a:gd name="connsiteX3" fmla="*/ 1131328 w 2705100"/>
              <a:gd name="connsiteY3" fmla="*/ 1549610 h 2705100"/>
              <a:gd name="connsiteX4" fmla="*/ 619060 w 2705100"/>
              <a:gd name="connsiteY4" fmla="*/ 2535549 h 2705100"/>
              <a:gd name="connsiteX5" fmla="*/ 1352550 w 2705100"/>
              <a:gd name="connsiteY5" fmla="*/ 1718609 h 2705100"/>
              <a:gd name="connsiteX6" fmla="*/ 2086040 w 2705100"/>
              <a:gd name="connsiteY6" fmla="*/ 2535549 h 2705100"/>
              <a:gd name="connsiteX7" fmla="*/ 1573772 w 2705100"/>
              <a:gd name="connsiteY7" fmla="*/ 1549610 h 2705100"/>
              <a:gd name="connsiteX8" fmla="*/ 2539362 w 2705100"/>
              <a:gd name="connsiteY8" fmla="*/ 1068569 h 2705100"/>
              <a:gd name="connsiteX9" fmla="*/ 1489273 w 2705100"/>
              <a:gd name="connsiteY9" fmla="*/ 1276165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161925"/>
                </a:moveTo>
                <a:lnTo>
                  <a:pt x="1215827" y="1276165"/>
                </a:lnTo>
                <a:lnTo>
                  <a:pt x="165738" y="1068569"/>
                </a:lnTo>
                <a:lnTo>
                  <a:pt x="1131328" y="1549610"/>
                </a:lnTo>
                <a:lnTo>
                  <a:pt x="619060" y="2535549"/>
                </a:lnTo>
                <a:lnTo>
                  <a:pt x="1352550" y="1718609"/>
                </a:lnTo>
                <a:lnTo>
                  <a:pt x="2086040" y="2535549"/>
                </a:lnTo>
                <a:lnTo>
                  <a:pt x="1573772" y="1549610"/>
                </a:lnTo>
                <a:lnTo>
                  <a:pt x="2539362" y="1068569"/>
                </a:lnTo>
                <a:lnTo>
                  <a:pt x="1489273" y="127616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6B4CFC97-F7AE-EB5B-6B3E-9B551D03C306}"/>
              </a:ext>
            </a:extLst>
          </p:cNvPr>
          <p:cNvSpPr/>
          <p:nvPr/>
        </p:nvSpPr>
        <p:spPr>
          <a:xfrm>
            <a:off x="3619500" y="3756660"/>
            <a:ext cx="2705100" cy="2705100"/>
          </a:xfrm>
          <a:custGeom>
            <a:avLst/>
            <a:gdLst>
              <a:gd name="connsiteX0" fmla="*/ 1352550 w 2705100"/>
              <a:gd name="connsiteY0" fmla="*/ 161925 h 2705100"/>
              <a:gd name="connsiteX1" fmla="*/ 1072386 w 2705100"/>
              <a:gd name="connsiteY1" fmla="*/ 1068575 h 2705100"/>
              <a:gd name="connsiteX2" fmla="*/ 165738 w 2705100"/>
              <a:gd name="connsiteY2" fmla="*/ 1068569 h 2705100"/>
              <a:gd name="connsiteX3" fmla="*/ 899235 w 2705100"/>
              <a:gd name="connsiteY3" fmla="*/ 1628903 h 2705100"/>
              <a:gd name="connsiteX4" fmla="*/ 619060 w 2705100"/>
              <a:gd name="connsiteY4" fmla="*/ 2535549 h 2705100"/>
              <a:gd name="connsiteX5" fmla="*/ 1352550 w 2705100"/>
              <a:gd name="connsiteY5" fmla="*/ 1975204 h 2705100"/>
              <a:gd name="connsiteX6" fmla="*/ 2086040 w 2705100"/>
              <a:gd name="connsiteY6" fmla="*/ 2535549 h 2705100"/>
              <a:gd name="connsiteX7" fmla="*/ 1805865 w 2705100"/>
              <a:gd name="connsiteY7" fmla="*/ 1628903 h 2705100"/>
              <a:gd name="connsiteX8" fmla="*/ 2539362 w 2705100"/>
              <a:gd name="connsiteY8" fmla="*/ 1068569 h 2705100"/>
              <a:gd name="connsiteX9" fmla="*/ 1632714 w 2705100"/>
              <a:gd name="connsiteY9" fmla="*/ 1068575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161925"/>
                </a:moveTo>
                <a:lnTo>
                  <a:pt x="1072386" y="1068575"/>
                </a:lnTo>
                <a:lnTo>
                  <a:pt x="165738" y="1068569"/>
                </a:lnTo>
                <a:lnTo>
                  <a:pt x="899235" y="1628903"/>
                </a:lnTo>
                <a:lnTo>
                  <a:pt x="619060" y="2535549"/>
                </a:lnTo>
                <a:lnTo>
                  <a:pt x="1352550" y="1975204"/>
                </a:lnTo>
                <a:lnTo>
                  <a:pt x="2086040" y="2535549"/>
                </a:lnTo>
                <a:lnTo>
                  <a:pt x="1805865" y="1628903"/>
                </a:lnTo>
                <a:lnTo>
                  <a:pt x="2539362" y="1068569"/>
                </a:lnTo>
                <a:lnTo>
                  <a:pt x="1632714" y="106857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769A82F-ACD3-345C-D596-42012E38D3C6}"/>
              </a:ext>
            </a:extLst>
          </p:cNvPr>
          <p:cNvSpPr/>
          <p:nvPr/>
        </p:nvSpPr>
        <p:spPr>
          <a:xfrm>
            <a:off x="6568440" y="3756660"/>
            <a:ext cx="2705100" cy="2705100"/>
          </a:xfrm>
          <a:custGeom>
            <a:avLst/>
            <a:gdLst>
              <a:gd name="connsiteX0" fmla="*/ 1352550 w 2705100"/>
              <a:gd name="connsiteY0" fmla="*/ 161925 h 2705100"/>
              <a:gd name="connsiteX1" fmla="*/ 934915 w 2705100"/>
              <a:gd name="connsiteY1" fmla="*/ 869626 h 2705100"/>
              <a:gd name="connsiteX2" fmla="*/ 165738 w 2705100"/>
              <a:gd name="connsiteY2" fmla="*/ 1068569 h 2705100"/>
              <a:gd name="connsiteX3" fmla="*/ 676803 w 2705100"/>
              <a:gd name="connsiteY3" fmla="*/ 1704895 h 2705100"/>
              <a:gd name="connsiteX4" fmla="*/ 619060 w 2705100"/>
              <a:gd name="connsiteY4" fmla="*/ 2535549 h 2705100"/>
              <a:gd name="connsiteX5" fmla="*/ 1352550 w 2705100"/>
              <a:gd name="connsiteY5" fmla="*/ 2221120 h 2705100"/>
              <a:gd name="connsiteX6" fmla="*/ 2086040 w 2705100"/>
              <a:gd name="connsiteY6" fmla="*/ 2535549 h 2705100"/>
              <a:gd name="connsiteX7" fmla="*/ 2028297 w 2705100"/>
              <a:gd name="connsiteY7" fmla="*/ 1704895 h 2705100"/>
              <a:gd name="connsiteX8" fmla="*/ 2539362 w 2705100"/>
              <a:gd name="connsiteY8" fmla="*/ 1068569 h 2705100"/>
              <a:gd name="connsiteX9" fmla="*/ 1770185 w 2705100"/>
              <a:gd name="connsiteY9" fmla="*/ 869626 h 2705100"/>
              <a:gd name="connsiteX10" fmla="*/ 0 w 2705100"/>
              <a:gd name="connsiteY10" fmla="*/ 0 h 2705100"/>
              <a:gd name="connsiteX11" fmla="*/ 2705100 w 2705100"/>
              <a:gd name="connsiteY11" fmla="*/ 0 h 2705100"/>
              <a:gd name="connsiteX12" fmla="*/ 2705100 w 2705100"/>
              <a:gd name="connsiteY12" fmla="*/ 2705100 h 2705100"/>
              <a:gd name="connsiteX13" fmla="*/ 0 w 2705100"/>
              <a:gd name="connsiteY13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05100" h="2705100">
                <a:moveTo>
                  <a:pt x="1352550" y="161925"/>
                </a:moveTo>
                <a:lnTo>
                  <a:pt x="934915" y="869626"/>
                </a:lnTo>
                <a:lnTo>
                  <a:pt x="165738" y="1068569"/>
                </a:lnTo>
                <a:lnTo>
                  <a:pt x="676803" y="1704895"/>
                </a:lnTo>
                <a:lnTo>
                  <a:pt x="619060" y="2535549"/>
                </a:lnTo>
                <a:lnTo>
                  <a:pt x="1352550" y="2221120"/>
                </a:lnTo>
                <a:lnTo>
                  <a:pt x="2086040" y="2535549"/>
                </a:lnTo>
                <a:lnTo>
                  <a:pt x="2028297" y="1704895"/>
                </a:lnTo>
                <a:lnTo>
                  <a:pt x="2539362" y="1068569"/>
                </a:lnTo>
                <a:lnTo>
                  <a:pt x="1770185" y="869626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FA0B6D3-A390-7F49-EE41-6A671625468E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型抜き図形</a:t>
            </a:r>
          </a:p>
        </p:txBody>
      </p:sp>
    </p:spTree>
    <p:extLst>
      <p:ext uri="{BB962C8B-B14F-4D97-AF65-F5344CB8AC3E}">
        <p14:creationId xmlns:p14="http://schemas.microsoft.com/office/powerpoint/2010/main" val="343761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45994819-F9F2-043E-8E0B-EB413D104370}"/>
              </a:ext>
            </a:extLst>
          </p:cNvPr>
          <p:cNvGrpSpPr/>
          <p:nvPr/>
        </p:nvGrpSpPr>
        <p:grpSpPr>
          <a:xfrm>
            <a:off x="4807033" y="4154442"/>
            <a:ext cx="1786427" cy="1773465"/>
            <a:chOff x="4807033" y="2049879"/>
            <a:chExt cx="1786427" cy="1773465"/>
          </a:xfrm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EAB5457-7747-3C71-8A12-175E5B4D1B2B}"/>
                </a:ext>
              </a:extLst>
            </p:cNvPr>
            <p:cNvSpPr/>
            <p:nvPr/>
          </p:nvSpPr>
          <p:spPr>
            <a:xfrm>
              <a:off x="4807033" y="2049879"/>
              <a:ext cx="895028" cy="8917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E0ED485E-BCEA-F736-4B80-5057B81B49D9}"/>
                </a:ext>
              </a:extLst>
            </p:cNvPr>
            <p:cNvSpPr/>
            <p:nvPr/>
          </p:nvSpPr>
          <p:spPr>
            <a:xfrm>
              <a:off x="5690336" y="2049879"/>
              <a:ext cx="895028" cy="891730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0EBE77E9-DB47-36AB-F5F8-5CD0093B7FA0}"/>
                </a:ext>
              </a:extLst>
            </p:cNvPr>
            <p:cNvSpPr/>
            <p:nvPr/>
          </p:nvSpPr>
          <p:spPr>
            <a:xfrm>
              <a:off x="4811500" y="2931614"/>
              <a:ext cx="895028" cy="891730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6061D872-F65A-0A6B-79FE-78F11B94655F}"/>
                </a:ext>
              </a:extLst>
            </p:cNvPr>
            <p:cNvSpPr/>
            <p:nvPr/>
          </p:nvSpPr>
          <p:spPr>
            <a:xfrm>
              <a:off x="5698432" y="2930153"/>
              <a:ext cx="895028" cy="8917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10 pt 94">
              <a:extLst>
                <a:ext uri="{FF2B5EF4-FFF2-40B4-BE49-F238E27FC236}">
                  <a16:creationId xmlns:a16="http://schemas.microsoft.com/office/drawing/2014/main" id="{ABC47FBD-F8C7-DB28-BE0E-A1BA638EB145}"/>
                </a:ext>
              </a:extLst>
            </p:cNvPr>
            <p:cNvSpPr/>
            <p:nvPr/>
          </p:nvSpPr>
          <p:spPr>
            <a:xfrm>
              <a:off x="5466767" y="2126712"/>
              <a:ext cx="1079489" cy="1079489"/>
            </a:xfrm>
            <a:prstGeom prst="star10">
              <a:avLst>
                <a:gd name="adj" fmla="val 31345"/>
                <a:gd name="hf" fmla="val 10514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10 pt 95">
              <a:extLst>
                <a:ext uri="{FF2B5EF4-FFF2-40B4-BE49-F238E27FC236}">
                  <a16:creationId xmlns:a16="http://schemas.microsoft.com/office/drawing/2014/main" id="{33FE7CE5-BE18-F646-1EE2-DF42F4FCE9B1}"/>
                </a:ext>
              </a:extLst>
            </p:cNvPr>
            <p:cNvSpPr/>
            <p:nvPr/>
          </p:nvSpPr>
          <p:spPr>
            <a:xfrm>
              <a:off x="4862497" y="3094488"/>
              <a:ext cx="727395" cy="727395"/>
            </a:xfrm>
            <a:prstGeom prst="star10">
              <a:avLst>
                <a:gd name="adj" fmla="val 31345"/>
                <a:gd name="hf" fmla="val 105146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型抜き図形　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4CA644E-1A0C-7829-5375-BB3A0111B9FD}"/>
              </a:ext>
            </a:extLst>
          </p:cNvPr>
          <p:cNvSpPr/>
          <p:nvPr/>
        </p:nvSpPr>
        <p:spPr>
          <a:xfrm>
            <a:off x="1990055" y="823973"/>
            <a:ext cx="969874" cy="969873"/>
          </a:xfrm>
          <a:custGeom>
            <a:avLst/>
            <a:gdLst>
              <a:gd name="connsiteX0" fmla="*/ 390325 w 2705100"/>
              <a:gd name="connsiteY0" fmla="*/ 180125 h 2705100"/>
              <a:gd name="connsiteX1" fmla="*/ 790129 w 2705100"/>
              <a:gd name="connsiteY1" fmla="*/ 2524975 h 2705100"/>
              <a:gd name="connsiteX2" fmla="*/ 1914971 w 2705100"/>
              <a:gd name="connsiteY2" fmla="*/ 2524975 h 2705100"/>
              <a:gd name="connsiteX3" fmla="*/ 2314775 w 2705100"/>
              <a:gd name="connsiteY3" fmla="*/ 180125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390325" y="180125"/>
                </a:moveTo>
                <a:lnTo>
                  <a:pt x="790129" y="2524975"/>
                </a:lnTo>
                <a:lnTo>
                  <a:pt x="1914971" y="2524975"/>
                </a:lnTo>
                <a:lnTo>
                  <a:pt x="2314775" y="18012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A8E4451-CB6A-B8CE-37AE-4A797E7BDBB4}"/>
              </a:ext>
            </a:extLst>
          </p:cNvPr>
          <p:cNvSpPr/>
          <p:nvPr/>
        </p:nvSpPr>
        <p:spPr>
          <a:xfrm>
            <a:off x="4764604" y="823973"/>
            <a:ext cx="969874" cy="969873"/>
          </a:xfrm>
          <a:custGeom>
            <a:avLst/>
            <a:gdLst>
              <a:gd name="connsiteX0" fmla="*/ 750616 w 2705100"/>
              <a:gd name="connsiteY0" fmla="*/ 244724 h 2705100"/>
              <a:gd name="connsiteX1" fmla="*/ 1352550 w 2705100"/>
              <a:gd name="connsiteY1" fmla="*/ 2488597 h 2705100"/>
              <a:gd name="connsiteX2" fmla="*/ 1352550 w 2705100"/>
              <a:gd name="connsiteY2" fmla="*/ 784527 h 2705100"/>
              <a:gd name="connsiteX3" fmla="*/ 750616 w 2705100"/>
              <a:gd name="connsiteY3" fmla="*/ 244724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750616" y="244724"/>
                </a:moveTo>
                <a:cubicBezTo>
                  <a:pt x="170277" y="234624"/>
                  <a:pt x="-314540" y="1263797"/>
                  <a:pt x="1352550" y="2488597"/>
                </a:cubicBezTo>
                <a:cubicBezTo>
                  <a:pt x="3671979" y="784527"/>
                  <a:pt x="1825903" y="-540862"/>
                  <a:pt x="1352550" y="784527"/>
                </a:cubicBezTo>
                <a:cubicBezTo>
                  <a:pt x="1219420" y="411762"/>
                  <a:pt x="977705" y="248677"/>
                  <a:pt x="750616" y="244724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6229BE3-190A-3E1F-908E-E4ACB23CFF43}"/>
              </a:ext>
            </a:extLst>
          </p:cNvPr>
          <p:cNvSpPr/>
          <p:nvPr/>
        </p:nvSpPr>
        <p:spPr>
          <a:xfrm>
            <a:off x="7495578" y="823973"/>
            <a:ext cx="969874" cy="969873"/>
          </a:xfrm>
          <a:custGeom>
            <a:avLst/>
            <a:gdLst>
              <a:gd name="connsiteX0" fmla="*/ 1343025 w 2686050"/>
              <a:gd name="connsiteY0" fmla="*/ 233057 h 2686050"/>
              <a:gd name="connsiteX1" fmla="*/ 233057 w 2686050"/>
              <a:gd name="connsiteY1" fmla="*/ 1343025 h 2686050"/>
              <a:gd name="connsiteX2" fmla="*/ 1343025 w 2686050"/>
              <a:gd name="connsiteY2" fmla="*/ 2452993 h 2686050"/>
              <a:gd name="connsiteX3" fmla="*/ 2452993 w 2686050"/>
              <a:gd name="connsiteY3" fmla="*/ 1343025 h 2686050"/>
              <a:gd name="connsiteX4" fmla="*/ 1343025 w 2686050"/>
              <a:gd name="connsiteY4" fmla="*/ 233057 h 2686050"/>
              <a:gd name="connsiteX5" fmla="*/ 0 w 2686050"/>
              <a:gd name="connsiteY5" fmla="*/ 0 h 2686050"/>
              <a:gd name="connsiteX6" fmla="*/ 2686050 w 2686050"/>
              <a:gd name="connsiteY6" fmla="*/ 0 h 2686050"/>
              <a:gd name="connsiteX7" fmla="*/ 2686050 w 2686050"/>
              <a:gd name="connsiteY7" fmla="*/ 2686050 h 2686050"/>
              <a:gd name="connsiteX8" fmla="*/ 0 w 2686050"/>
              <a:gd name="connsiteY8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6050" h="2686050">
                <a:moveTo>
                  <a:pt x="1343025" y="233057"/>
                </a:moveTo>
                <a:cubicBezTo>
                  <a:pt x="730007" y="233057"/>
                  <a:pt x="233057" y="730007"/>
                  <a:pt x="233057" y="1343025"/>
                </a:cubicBezTo>
                <a:cubicBezTo>
                  <a:pt x="233057" y="1956043"/>
                  <a:pt x="730007" y="2452993"/>
                  <a:pt x="1343025" y="2452993"/>
                </a:cubicBezTo>
                <a:cubicBezTo>
                  <a:pt x="1956043" y="2452993"/>
                  <a:pt x="2452993" y="1956043"/>
                  <a:pt x="2452993" y="1343025"/>
                </a:cubicBezTo>
                <a:cubicBezTo>
                  <a:pt x="2452993" y="730007"/>
                  <a:pt x="1956043" y="233057"/>
                  <a:pt x="1343025" y="233057"/>
                </a:cubicBezTo>
                <a:close/>
                <a:moveTo>
                  <a:pt x="0" y="0"/>
                </a:moveTo>
                <a:lnTo>
                  <a:pt x="2686050" y="0"/>
                </a:lnTo>
                <a:lnTo>
                  <a:pt x="2686050" y="2686050"/>
                </a:lnTo>
                <a:lnTo>
                  <a:pt x="0" y="26860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D4808AB-778A-0224-E8AD-6302CE12AB40}"/>
              </a:ext>
            </a:extLst>
          </p:cNvPr>
          <p:cNvSpPr txBox="1"/>
          <p:nvPr/>
        </p:nvSpPr>
        <p:spPr>
          <a:xfrm>
            <a:off x="420395" y="112911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元素材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405190-AF0F-297C-F1F2-737A90EA6D1A}"/>
              </a:ext>
            </a:extLst>
          </p:cNvPr>
          <p:cNvSpPr txBox="1"/>
          <p:nvPr/>
        </p:nvSpPr>
        <p:spPr>
          <a:xfrm>
            <a:off x="420395" y="275475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重ね前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33B5B28-4607-9171-F487-F9F1BA97B2CD}"/>
              </a:ext>
            </a:extLst>
          </p:cNvPr>
          <p:cNvSpPr/>
          <p:nvPr/>
        </p:nvSpPr>
        <p:spPr>
          <a:xfrm>
            <a:off x="1990055" y="2007043"/>
            <a:ext cx="1891246" cy="1891244"/>
          </a:xfrm>
          <a:custGeom>
            <a:avLst/>
            <a:gdLst>
              <a:gd name="connsiteX0" fmla="*/ 390325 w 2705100"/>
              <a:gd name="connsiteY0" fmla="*/ 180125 h 2705100"/>
              <a:gd name="connsiteX1" fmla="*/ 790129 w 2705100"/>
              <a:gd name="connsiteY1" fmla="*/ 2524975 h 2705100"/>
              <a:gd name="connsiteX2" fmla="*/ 1914971 w 2705100"/>
              <a:gd name="connsiteY2" fmla="*/ 2524975 h 2705100"/>
              <a:gd name="connsiteX3" fmla="*/ 2314775 w 2705100"/>
              <a:gd name="connsiteY3" fmla="*/ 180125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390325" y="180125"/>
                </a:moveTo>
                <a:lnTo>
                  <a:pt x="790129" y="2524975"/>
                </a:lnTo>
                <a:lnTo>
                  <a:pt x="1914971" y="2524975"/>
                </a:lnTo>
                <a:lnTo>
                  <a:pt x="2314775" y="18012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EFFFB43-FF80-3B60-18D2-02D30F9507EB}"/>
              </a:ext>
            </a:extLst>
          </p:cNvPr>
          <p:cNvSpPr/>
          <p:nvPr/>
        </p:nvSpPr>
        <p:spPr>
          <a:xfrm>
            <a:off x="4764604" y="2007043"/>
            <a:ext cx="1891246" cy="1891244"/>
          </a:xfrm>
          <a:custGeom>
            <a:avLst/>
            <a:gdLst>
              <a:gd name="connsiteX0" fmla="*/ 750616 w 2705100"/>
              <a:gd name="connsiteY0" fmla="*/ 244724 h 2705100"/>
              <a:gd name="connsiteX1" fmla="*/ 1352550 w 2705100"/>
              <a:gd name="connsiteY1" fmla="*/ 2488597 h 2705100"/>
              <a:gd name="connsiteX2" fmla="*/ 1352550 w 2705100"/>
              <a:gd name="connsiteY2" fmla="*/ 784527 h 2705100"/>
              <a:gd name="connsiteX3" fmla="*/ 750616 w 2705100"/>
              <a:gd name="connsiteY3" fmla="*/ 244724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750616" y="244724"/>
                </a:moveTo>
                <a:cubicBezTo>
                  <a:pt x="170277" y="234624"/>
                  <a:pt x="-314540" y="1263797"/>
                  <a:pt x="1352550" y="2488597"/>
                </a:cubicBezTo>
                <a:cubicBezTo>
                  <a:pt x="3671979" y="784527"/>
                  <a:pt x="1825903" y="-540862"/>
                  <a:pt x="1352550" y="784527"/>
                </a:cubicBezTo>
                <a:cubicBezTo>
                  <a:pt x="1219420" y="411762"/>
                  <a:pt x="977705" y="248677"/>
                  <a:pt x="750616" y="244724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7C72C5D3-9C06-6FE2-C6C2-16FC1A7E3D9C}"/>
              </a:ext>
            </a:extLst>
          </p:cNvPr>
          <p:cNvSpPr/>
          <p:nvPr/>
        </p:nvSpPr>
        <p:spPr>
          <a:xfrm>
            <a:off x="7495578" y="2014723"/>
            <a:ext cx="1891246" cy="1891244"/>
          </a:xfrm>
          <a:custGeom>
            <a:avLst/>
            <a:gdLst>
              <a:gd name="connsiteX0" fmla="*/ 1343025 w 2686050"/>
              <a:gd name="connsiteY0" fmla="*/ 233057 h 2686050"/>
              <a:gd name="connsiteX1" fmla="*/ 233057 w 2686050"/>
              <a:gd name="connsiteY1" fmla="*/ 1343025 h 2686050"/>
              <a:gd name="connsiteX2" fmla="*/ 1343025 w 2686050"/>
              <a:gd name="connsiteY2" fmla="*/ 2452993 h 2686050"/>
              <a:gd name="connsiteX3" fmla="*/ 2452993 w 2686050"/>
              <a:gd name="connsiteY3" fmla="*/ 1343025 h 2686050"/>
              <a:gd name="connsiteX4" fmla="*/ 1343025 w 2686050"/>
              <a:gd name="connsiteY4" fmla="*/ 233057 h 2686050"/>
              <a:gd name="connsiteX5" fmla="*/ 0 w 2686050"/>
              <a:gd name="connsiteY5" fmla="*/ 0 h 2686050"/>
              <a:gd name="connsiteX6" fmla="*/ 2686050 w 2686050"/>
              <a:gd name="connsiteY6" fmla="*/ 0 h 2686050"/>
              <a:gd name="connsiteX7" fmla="*/ 2686050 w 2686050"/>
              <a:gd name="connsiteY7" fmla="*/ 2686050 h 2686050"/>
              <a:gd name="connsiteX8" fmla="*/ 0 w 2686050"/>
              <a:gd name="connsiteY8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6050" h="2686050">
                <a:moveTo>
                  <a:pt x="1343025" y="233057"/>
                </a:moveTo>
                <a:cubicBezTo>
                  <a:pt x="730007" y="233057"/>
                  <a:pt x="233057" y="730007"/>
                  <a:pt x="233057" y="1343025"/>
                </a:cubicBezTo>
                <a:cubicBezTo>
                  <a:pt x="233057" y="1956043"/>
                  <a:pt x="730007" y="2452993"/>
                  <a:pt x="1343025" y="2452993"/>
                </a:cubicBezTo>
                <a:cubicBezTo>
                  <a:pt x="1956043" y="2452993"/>
                  <a:pt x="2452993" y="1956043"/>
                  <a:pt x="2452993" y="1343025"/>
                </a:cubicBezTo>
                <a:cubicBezTo>
                  <a:pt x="2452993" y="730007"/>
                  <a:pt x="1956043" y="233057"/>
                  <a:pt x="1343025" y="233057"/>
                </a:cubicBezTo>
                <a:close/>
                <a:moveTo>
                  <a:pt x="0" y="0"/>
                </a:moveTo>
                <a:lnTo>
                  <a:pt x="2686050" y="0"/>
                </a:lnTo>
                <a:lnTo>
                  <a:pt x="2686050" y="2686050"/>
                </a:lnTo>
                <a:lnTo>
                  <a:pt x="0" y="26860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7210C8BF-9A15-DE01-7A76-612437BFF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096" y="4218930"/>
            <a:ext cx="1685180" cy="1685180"/>
          </a:xfrm>
          <a:prstGeom prst="rect">
            <a:avLst/>
          </a:prstGeom>
        </p:spPr>
      </p:pic>
      <p:sp>
        <p:nvSpPr>
          <p:cNvPr id="37" name="小波 36">
            <a:extLst>
              <a:ext uri="{FF2B5EF4-FFF2-40B4-BE49-F238E27FC236}">
                <a16:creationId xmlns:a16="http://schemas.microsoft.com/office/drawing/2014/main" id="{FFB63412-560F-CA20-B04B-522C6DC77512}"/>
              </a:ext>
            </a:extLst>
          </p:cNvPr>
          <p:cNvSpPr/>
          <p:nvPr/>
        </p:nvSpPr>
        <p:spPr>
          <a:xfrm>
            <a:off x="2171260" y="4632051"/>
            <a:ext cx="1635435" cy="1185761"/>
          </a:xfrm>
          <a:prstGeom prst="doubleWave">
            <a:avLst>
              <a:gd name="adj1" fmla="val 3012"/>
              <a:gd name="adj2" fmla="val 0"/>
            </a:avLst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小波 38">
            <a:extLst>
              <a:ext uri="{FF2B5EF4-FFF2-40B4-BE49-F238E27FC236}">
                <a16:creationId xmlns:a16="http://schemas.microsoft.com/office/drawing/2014/main" id="{AEDE2132-BF5A-A48A-DCD7-CDBA13214144}"/>
              </a:ext>
            </a:extLst>
          </p:cNvPr>
          <p:cNvSpPr/>
          <p:nvPr/>
        </p:nvSpPr>
        <p:spPr>
          <a:xfrm>
            <a:off x="2171260" y="4747223"/>
            <a:ext cx="1635435" cy="1185761"/>
          </a:xfrm>
          <a:prstGeom prst="doubleWave">
            <a:avLst>
              <a:gd name="adj1" fmla="val 3012"/>
              <a:gd name="adj2" fmla="val 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4CDCA68-37D3-372F-E654-09D107190CC9}"/>
              </a:ext>
            </a:extLst>
          </p:cNvPr>
          <p:cNvSpPr txBox="1"/>
          <p:nvPr/>
        </p:nvSpPr>
        <p:spPr>
          <a:xfrm>
            <a:off x="420395" y="4528561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画像や図形を</a:t>
            </a: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後ろに</a:t>
            </a:r>
            <a:b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型抜き図形</a:t>
            </a:r>
            <a:endParaRPr kumimoji="1"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の色付け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72934105-B18E-7E79-224A-B3A74FDA4316}"/>
              </a:ext>
            </a:extLst>
          </p:cNvPr>
          <p:cNvSpPr/>
          <p:nvPr/>
        </p:nvSpPr>
        <p:spPr>
          <a:xfrm>
            <a:off x="1990055" y="4087808"/>
            <a:ext cx="1891246" cy="1891244"/>
          </a:xfrm>
          <a:custGeom>
            <a:avLst/>
            <a:gdLst>
              <a:gd name="connsiteX0" fmla="*/ 390325 w 2705100"/>
              <a:gd name="connsiteY0" fmla="*/ 180125 h 2705100"/>
              <a:gd name="connsiteX1" fmla="*/ 790129 w 2705100"/>
              <a:gd name="connsiteY1" fmla="*/ 2524975 h 2705100"/>
              <a:gd name="connsiteX2" fmla="*/ 1914971 w 2705100"/>
              <a:gd name="connsiteY2" fmla="*/ 2524975 h 2705100"/>
              <a:gd name="connsiteX3" fmla="*/ 2314775 w 2705100"/>
              <a:gd name="connsiteY3" fmla="*/ 180125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390325" y="180125"/>
                </a:moveTo>
                <a:lnTo>
                  <a:pt x="790129" y="2524975"/>
                </a:lnTo>
                <a:lnTo>
                  <a:pt x="1914971" y="2524975"/>
                </a:lnTo>
                <a:lnTo>
                  <a:pt x="2314775" y="180125"/>
                </a:ln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81912197-8F1E-36B3-0BD4-005C4189B34A}"/>
              </a:ext>
            </a:extLst>
          </p:cNvPr>
          <p:cNvSpPr/>
          <p:nvPr/>
        </p:nvSpPr>
        <p:spPr>
          <a:xfrm>
            <a:off x="4764604" y="4087808"/>
            <a:ext cx="1891246" cy="1891244"/>
          </a:xfrm>
          <a:custGeom>
            <a:avLst/>
            <a:gdLst>
              <a:gd name="connsiteX0" fmla="*/ 750616 w 2705100"/>
              <a:gd name="connsiteY0" fmla="*/ 244724 h 2705100"/>
              <a:gd name="connsiteX1" fmla="*/ 1352550 w 2705100"/>
              <a:gd name="connsiteY1" fmla="*/ 2488597 h 2705100"/>
              <a:gd name="connsiteX2" fmla="*/ 1352550 w 2705100"/>
              <a:gd name="connsiteY2" fmla="*/ 784527 h 2705100"/>
              <a:gd name="connsiteX3" fmla="*/ 750616 w 2705100"/>
              <a:gd name="connsiteY3" fmla="*/ 244724 h 2705100"/>
              <a:gd name="connsiteX4" fmla="*/ 0 w 2705100"/>
              <a:gd name="connsiteY4" fmla="*/ 0 h 2705100"/>
              <a:gd name="connsiteX5" fmla="*/ 2705100 w 2705100"/>
              <a:gd name="connsiteY5" fmla="*/ 0 h 2705100"/>
              <a:gd name="connsiteX6" fmla="*/ 2705100 w 2705100"/>
              <a:gd name="connsiteY6" fmla="*/ 2705100 h 2705100"/>
              <a:gd name="connsiteX7" fmla="*/ 0 w 2705100"/>
              <a:gd name="connsiteY7" fmla="*/ 2705100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2705100">
                <a:moveTo>
                  <a:pt x="750616" y="244724"/>
                </a:moveTo>
                <a:cubicBezTo>
                  <a:pt x="170277" y="234624"/>
                  <a:pt x="-314540" y="1263797"/>
                  <a:pt x="1352550" y="2488597"/>
                </a:cubicBezTo>
                <a:cubicBezTo>
                  <a:pt x="3671979" y="784527"/>
                  <a:pt x="1825903" y="-540862"/>
                  <a:pt x="1352550" y="784527"/>
                </a:cubicBezTo>
                <a:cubicBezTo>
                  <a:pt x="1219420" y="411762"/>
                  <a:pt x="977705" y="248677"/>
                  <a:pt x="750616" y="244724"/>
                </a:cubicBezTo>
                <a:close/>
                <a:moveTo>
                  <a:pt x="0" y="0"/>
                </a:moveTo>
                <a:lnTo>
                  <a:pt x="2705100" y="0"/>
                </a:lnTo>
                <a:lnTo>
                  <a:pt x="2705100" y="2705100"/>
                </a:lnTo>
                <a:lnTo>
                  <a:pt x="0" y="2705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7851F718-97DC-0543-0C0E-B03DACE678F2}"/>
              </a:ext>
            </a:extLst>
          </p:cNvPr>
          <p:cNvSpPr/>
          <p:nvPr/>
        </p:nvSpPr>
        <p:spPr>
          <a:xfrm>
            <a:off x="7495578" y="4095488"/>
            <a:ext cx="1891246" cy="1891244"/>
          </a:xfrm>
          <a:custGeom>
            <a:avLst/>
            <a:gdLst>
              <a:gd name="connsiteX0" fmla="*/ 1343025 w 2686050"/>
              <a:gd name="connsiteY0" fmla="*/ 233057 h 2686050"/>
              <a:gd name="connsiteX1" fmla="*/ 233057 w 2686050"/>
              <a:gd name="connsiteY1" fmla="*/ 1343025 h 2686050"/>
              <a:gd name="connsiteX2" fmla="*/ 1343025 w 2686050"/>
              <a:gd name="connsiteY2" fmla="*/ 2452993 h 2686050"/>
              <a:gd name="connsiteX3" fmla="*/ 2452993 w 2686050"/>
              <a:gd name="connsiteY3" fmla="*/ 1343025 h 2686050"/>
              <a:gd name="connsiteX4" fmla="*/ 1343025 w 2686050"/>
              <a:gd name="connsiteY4" fmla="*/ 233057 h 2686050"/>
              <a:gd name="connsiteX5" fmla="*/ 0 w 2686050"/>
              <a:gd name="connsiteY5" fmla="*/ 0 h 2686050"/>
              <a:gd name="connsiteX6" fmla="*/ 2686050 w 2686050"/>
              <a:gd name="connsiteY6" fmla="*/ 0 h 2686050"/>
              <a:gd name="connsiteX7" fmla="*/ 2686050 w 2686050"/>
              <a:gd name="connsiteY7" fmla="*/ 2686050 h 2686050"/>
              <a:gd name="connsiteX8" fmla="*/ 0 w 2686050"/>
              <a:gd name="connsiteY8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86050" h="2686050">
                <a:moveTo>
                  <a:pt x="1343025" y="233057"/>
                </a:moveTo>
                <a:cubicBezTo>
                  <a:pt x="730007" y="233057"/>
                  <a:pt x="233057" y="730007"/>
                  <a:pt x="233057" y="1343025"/>
                </a:cubicBezTo>
                <a:cubicBezTo>
                  <a:pt x="233057" y="1956043"/>
                  <a:pt x="730007" y="2452993"/>
                  <a:pt x="1343025" y="2452993"/>
                </a:cubicBezTo>
                <a:cubicBezTo>
                  <a:pt x="1956043" y="2452993"/>
                  <a:pt x="2452993" y="1956043"/>
                  <a:pt x="2452993" y="1343025"/>
                </a:cubicBezTo>
                <a:cubicBezTo>
                  <a:pt x="2452993" y="730007"/>
                  <a:pt x="1956043" y="233057"/>
                  <a:pt x="1343025" y="233057"/>
                </a:cubicBezTo>
                <a:close/>
                <a:moveTo>
                  <a:pt x="0" y="0"/>
                </a:moveTo>
                <a:lnTo>
                  <a:pt x="2686050" y="0"/>
                </a:lnTo>
                <a:lnTo>
                  <a:pt x="2686050" y="2686050"/>
                </a:lnTo>
                <a:lnTo>
                  <a:pt x="0" y="2686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188A65D-DAD0-34DC-0EBF-8C0FCA287592}"/>
              </a:ext>
            </a:extLst>
          </p:cNvPr>
          <p:cNvSpPr txBox="1"/>
          <p:nvPr/>
        </p:nvSpPr>
        <p:spPr>
          <a:xfrm>
            <a:off x="1727370" y="616857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コップの水の表現に</a:t>
            </a:r>
          </a:p>
        </p:txBody>
      </p:sp>
      <p:sp>
        <p:nvSpPr>
          <p:cNvPr id="64" name="小波 63">
            <a:extLst>
              <a:ext uri="{FF2B5EF4-FFF2-40B4-BE49-F238E27FC236}">
                <a16:creationId xmlns:a16="http://schemas.microsoft.com/office/drawing/2014/main" id="{ED4BB622-2C17-046B-FFAB-1DEEA3AC2AA5}"/>
              </a:ext>
            </a:extLst>
          </p:cNvPr>
          <p:cNvSpPr/>
          <p:nvPr/>
        </p:nvSpPr>
        <p:spPr>
          <a:xfrm>
            <a:off x="2171260" y="2551286"/>
            <a:ext cx="1635435" cy="1185761"/>
          </a:xfrm>
          <a:prstGeom prst="doubleWave">
            <a:avLst>
              <a:gd name="adj1" fmla="val 3012"/>
              <a:gd name="adj2" fmla="val 0"/>
            </a:avLst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小波 67">
            <a:extLst>
              <a:ext uri="{FF2B5EF4-FFF2-40B4-BE49-F238E27FC236}">
                <a16:creationId xmlns:a16="http://schemas.microsoft.com/office/drawing/2014/main" id="{6A74DA98-66B6-447A-E6A7-D5CAE917183A}"/>
              </a:ext>
            </a:extLst>
          </p:cNvPr>
          <p:cNvSpPr/>
          <p:nvPr/>
        </p:nvSpPr>
        <p:spPr>
          <a:xfrm>
            <a:off x="2171260" y="2666457"/>
            <a:ext cx="1635435" cy="1185761"/>
          </a:xfrm>
          <a:prstGeom prst="doubleWave">
            <a:avLst>
              <a:gd name="adj1" fmla="val 3012"/>
              <a:gd name="adj2" fmla="val 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296E918-CB85-118E-8B12-2480907E986A}"/>
              </a:ext>
            </a:extLst>
          </p:cNvPr>
          <p:cNvSpPr txBox="1"/>
          <p:nvPr/>
        </p:nvSpPr>
        <p:spPr>
          <a:xfrm>
            <a:off x="4487984" y="6168573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アートな図形の塗りに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81CA720-042A-2ADC-EDD5-0B2B291A6E8D}"/>
              </a:ext>
            </a:extLst>
          </p:cNvPr>
          <p:cNvSpPr txBox="1"/>
          <p:nvPr/>
        </p:nvSpPr>
        <p:spPr>
          <a:xfrm>
            <a:off x="7334373" y="616857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写真のトリミングに</a:t>
            </a: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76BE3821-3421-BE77-A257-1DE35694D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096" y="2138164"/>
            <a:ext cx="1685180" cy="1685180"/>
          </a:xfrm>
          <a:prstGeom prst="rect">
            <a:avLst/>
          </a:prstGeom>
        </p:spPr>
      </p:pic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25E88A4-AB5B-2152-CB3B-7A590E7EA85D}"/>
              </a:ext>
            </a:extLst>
          </p:cNvPr>
          <p:cNvGrpSpPr/>
          <p:nvPr/>
        </p:nvGrpSpPr>
        <p:grpSpPr>
          <a:xfrm>
            <a:off x="4807033" y="2049879"/>
            <a:ext cx="1786427" cy="1773465"/>
            <a:chOff x="4807033" y="2049879"/>
            <a:chExt cx="1786427" cy="1773465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6CB106BE-BD7D-3296-789D-2D1FEE7C0B38}"/>
                </a:ext>
              </a:extLst>
            </p:cNvPr>
            <p:cNvSpPr/>
            <p:nvPr/>
          </p:nvSpPr>
          <p:spPr>
            <a:xfrm>
              <a:off x="4807033" y="2049879"/>
              <a:ext cx="895028" cy="8917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BE02F62-EC18-93C6-C7BA-CC26CB74FDD5}"/>
                </a:ext>
              </a:extLst>
            </p:cNvPr>
            <p:cNvSpPr/>
            <p:nvPr/>
          </p:nvSpPr>
          <p:spPr>
            <a:xfrm>
              <a:off x="5690336" y="2049879"/>
              <a:ext cx="895028" cy="891730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E1880B0D-C739-EFB4-30E6-AAF6DB9F0ED2}"/>
                </a:ext>
              </a:extLst>
            </p:cNvPr>
            <p:cNvSpPr/>
            <p:nvPr/>
          </p:nvSpPr>
          <p:spPr>
            <a:xfrm>
              <a:off x="4811500" y="2931614"/>
              <a:ext cx="895028" cy="891730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888E2EA-C495-05E0-70DC-A48B46FA5D6E}"/>
                </a:ext>
              </a:extLst>
            </p:cNvPr>
            <p:cNvSpPr/>
            <p:nvPr/>
          </p:nvSpPr>
          <p:spPr>
            <a:xfrm>
              <a:off x="5698432" y="2930153"/>
              <a:ext cx="895028" cy="8917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10 pt 86">
              <a:extLst>
                <a:ext uri="{FF2B5EF4-FFF2-40B4-BE49-F238E27FC236}">
                  <a16:creationId xmlns:a16="http://schemas.microsoft.com/office/drawing/2014/main" id="{BD8BCB28-14DF-71C7-D71D-F5E39A7EEA16}"/>
                </a:ext>
              </a:extLst>
            </p:cNvPr>
            <p:cNvSpPr/>
            <p:nvPr/>
          </p:nvSpPr>
          <p:spPr>
            <a:xfrm>
              <a:off x="5466767" y="2126712"/>
              <a:ext cx="1079489" cy="1079489"/>
            </a:xfrm>
            <a:prstGeom prst="star10">
              <a:avLst>
                <a:gd name="adj" fmla="val 31345"/>
                <a:gd name="hf" fmla="val 10514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星: 10 pt 87">
              <a:extLst>
                <a:ext uri="{FF2B5EF4-FFF2-40B4-BE49-F238E27FC236}">
                  <a16:creationId xmlns:a16="http://schemas.microsoft.com/office/drawing/2014/main" id="{0E8DF7EB-5ADA-24BC-14D5-84006C699F3F}"/>
                </a:ext>
              </a:extLst>
            </p:cNvPr>
            <p:cNvSpPr/>
            <p:nvPr/>
          </p:nvSpPr>
          <p:spPr>
            <a:xfrm>
              <a:off x="4862497" y="3094488"/>
              <a:ext cx="727395" cy="727395"/>
            </a:xfrm>
            <a:prstGeom prst="star10">
              <a:avLst>
                <a:gd name="adj" fmla="val 31345"/>
                <a:gd name="hf" fmla="val 105146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6670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47883</TotalTime>
  <Words>41</Words>
  <Application>Microsoft Office PowerPoint</Application>
  <PresentationFormat>A4 210 x 297 mm</PresentationFormat>
  <Paragraphs>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pptxk75_型抜き図形</dc:title>
  <dc:subject>pptxk75_型抜き図形</dc:subject>
  <dc:creator>でじけろお</dc:creator>
  <cp:revision>1</cp:revision>
  <dcterms:created xsi:type="dcterms:W3CDTF">2018-05-20T00:31:01Z</dcterms:created>
  <dcterms:modified xsi:type="dcterms:W3CDTF">2022-09-19T08:46:34Z</dcterms:modified>
  <cp:version>1</cp:version>
</cp:coreProperties>
</file>